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81" r:id="rId1"/>
    <p:sldMasterId id="2147483682" r:id="rId2"/>
    <p:sldMasterId id="2147483683" r:id="rId3"/>
  </p:sldMasterIdLst>
  <p:notesMasterIdLst>
    <p:notesMasterId r:id="rId73"/>
  </p:notesMasterIdLst>
  <p:sldIdLst>
    <p:sldId id="256" r:id="rId4"/>
    <p:sldId id="257" r:id="rId5"/>
    <p:sldId id="258" r:id="rId6"/>
    <p:sldId id="259" r:id="rId7"/>
    <p:sldId id="260" r:id="rId8"/>
    <p:sldId id="261" r:id="rId9"/>
    <p:sldId id="262" r:id="rId10"/>
    <p:sldId id="324"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Lst>
  <p:sldSz cx="9144000" cy="5143500" type="screen16x9"/>
  <p:notesSz cx="6858000" cy="9144000"/>
  <p:embeddedFontLst>
    <p:embeddedFont>
      <p:font typeface="Calibri" panose="020F0502020204030204" pitchFamily="34" charset="0"/>
      <p:regular r:id="rId74"/>
      <p:bold r:id="rId75"/>
      <p:italic r:id="rId76"/>
      <p:boldItalic r:id="rId77"/>
    </p:embeddedFont>
    <p:embeddedFont>
      <p:font typeface="Caveat" panose="020B0604020202020204" charset="0"/>
      <p:regular r:id="rId78"/>
      <p:bold r:id="rId79"/>
    </p:embeddedFont>
    <p:embeddedFont>
      <p:font typeface="Consolas" panose="020B0609020204030204" pitchFamily="49" charset="0"/>
      <p:regular r:id="rId80"/>
      <p:bold r:id="rId81"/>
      <p:italic r:id="rId82"/>
      <p:boldItalic r:id="rId83"/>
    </p:embeddedFont>
    <p:embeddedFont>
      <p:font typeface="Space Grotesk" panose="020B0604020202020204" charset="0"/>
      <p:regular r:id="rId84"/>
      <p:bold r:id="rId85"/>
    </p:embeddedFont>
    <p:embeddedFont>
      <p:font typeface="Space Grotesk Light" panose="020B0604020202020204" charset="0"/>
      <p:regular r:id="rId86"/>
      <p:bold r:id="rId87"/>
    </p:embeddedFont>
    <p:embeddedFont>
      <p:font typeface="Space Grotesk Medium" panose="020B0604020202020204" charset="0"/>
      <p:regular r:id="rId88"/>
      <p:bold r:id="rId89"/>
    </p:embeddedFont>
    <p:embeddedFont>
      <p:font typeface="Space Grotesk SemiBold" panose="020B0604020202020204" charset="0"/>
      <p:regular r:id="rId90"/>
      <p:bold r:id="rId91"/>
    </p:embeddedFont>
    <p:embeddedFont>
      <p:font typeface="Verdana" panose="020B0604030504040204" pitchFamily="34" charset="0"/>
      <p:regular r:id="rId92"/>
      <p:bold r:id="rId93"/>
      <p:italic r:id="rId94"/>
      <p:boldItalic r:id="rId9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2DD7EE-E9E9-47E5-93CD-5BC925796661}">
  <a:tblStyle styleId="{302DD7EE-E9E9-47E5-93CD-5BC92579666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7588" autoAdjust="0"/>
  </p:normalViewPr>
  <p:slideViewPr>
    <p:cSldViewPr snapToGrid="0">
      <p:cViewPr varScale="1">
        <p:scale>
          <a:sx n="76" d="100"/>
          <a:sy n="76" d="100"/>
        </p:scale>
        <p:origin x="984"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11.fntdata"/><Relationship Id="rId89" Type="http://schemas.openxmlformats.org/officeDocument/2006/relationships/font" Target="fonts/font16.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fntdata"/><Relationship Id="rId79" Type="http://schemas.openxmlformats.org/officeDocument/2006/relationships/font" Target="fonts/font6.fntdata"/><Relationship Id="rId5" Type="http://schemas.openxmlformats.org/officeDocument/2006/relationships/slide" Target="slides/slide2.xml"/><Relationship Id="rId90" Type="http://schemas.openxmlformats.org/officeDocument/2006/relationships/font" Target="fonts/font17.fntdata"/><Relationship Id="rId95" Type="http://schemas.openxmlformats.org/officeDocument/2006/relationships/font" Target="fonts/font22.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font" Target="fonts/font7.fntdata"/><Relationship Id="rId85" Type="http://schemas.openxmlformats.org/officeDocument/2006/relationships/font" Target="fonts/font12.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font" Target="fonts/font2.fntdata"/><Relationship Id="rId83" Type="http://schemas.openxmlformats.org/officeDocument/2006/relationships/font" Target="fonts/font10.fntdata"/><Relationship Id="rId88" Type="http://schemas.openxmlformats.org/officeDocument/2006/relationships/font" Target="fonts/font15.fntdata"/><Relationship Id="rId91" Type="http://schemas.openxmlformats.org/officeDocument/2006/relationships/font" Target="fonts/font18.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notesMaster" Target="notesMasters/notesMaster1.xml"/><Relationship Id="rId78" Type="http://schemas.openxmlformats.org/officeDocument/2006/relationships/font" Target="fonts/font5.fntdata"/><Relationship Id="rId81" Type="http://schemas.openxmlformats.org/officeDocument/2006/relationships/font" Target="fonts/font8.fntdata"/><Relationship Id="rId86" Type="http://schemas.openxmlformats.org/officeDocument/2006/relationships/font" Target="fonts/font13.fntdata"/><Relationship Id="rId94" Type="http://schemas.openxmlformats.org/officeDocument/2006/relationships/font" Target="fonts/font21.fntdata"/><Relationship Id="rId9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3.fntdata"/><Relationship Id="rId97"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14.fntdata"/><Relationship Id="rId61" Type="http://schemas.openxmlformats.org/officeDocument/2006/relationships/slide" Target="slides/slide58.xml"/><Relationship Id="rId82" Type="http://schemas.openxmlformats.org/officeDocument/2006/relationships/font" Target="fonts/font9.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4.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20.fntdata"/><Relationship Id="rId98" Type="http://schemas.openxmlformats.org/officeDocument/2006/relationships/theme" Target="theme/theme1.xml"/></Relationships>
</file>

<file path=ppt/media/hdphoto1.wdp>
</file>

<file path=ppt/media/image1.jp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262.ecma-international.org/5.1/#sec-11.9.3"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node-girls.gitbook.io/beginners-javascript/tutorial/step-1-hello-world"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eveloper.mozilla.org/en-US/docs/Glossary/Statement"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2"/>
        <p:cNvGrpSpPr/>
        <p:nvPr/>
      </p:nvGrpSpPr>
      <p:grpSpPr>
        <a:xfrm>
          <a:off x="0" y="0"/>
          <a:ext cx="0" cy="0"/>
          <a:chOff x="0" y="0"/>
          <a:chExt cx="0" cy="0"/>
        </a:xfrm>
      </p:grpSpPr>
      <p:sp>
        <p:nvSpPr>
          <p:cNvPr id="2613" name="Google Shape;261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4" name="Google Shape;261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What did we discuss last time? We finished our portfolio!!! Woohoo. We went 10 min over and blazed through positioning. I thought the terrarium had some nice discussion of positioning to reinforce that. BTW don’t miss the opportunity to go ahead and complete step 3 of the terrarium for extra credit by Oct 22. If you missed a class or turned in homework late, this is an op to make up for that. Likewise sneak peek….graduation might be scheduled for Sunday October 23</a:t>
            </a:r>
            <a:r>
              <a:rPr lang="en-US" b="1" baseline="30000" dirty="0"/>
              <a:t>rd</a:t>
            </a:r>
            <a:r>
              <a:rPr lang="en-US" b="1" dirty="0"/>
              <a:t>! This is the same day the portfolio is due. If you turn it in by Friday Oct 21 AND are willing to attend and show it off(briefly) at graduation, this is another opportunity for extra credit.</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Michele has a recording in the #hacktoberfest channel that is one hour long and covers Git basics. It is pure gold!</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What are we going to cover tonight? So really quickly I’d like to cover the slides from last time that deal with creating a favicon, the little image that shows in your browser tab. Let’s do that together very quickly. Then let’s look at </a:t>
            </a:r>
            <a:r>
              <a:rPr lang="en-US" b="1" dirty="0" err="1"/>
              <a:t>Github</a:t>
            </a:r>
            <a:r>
              <a:rPr lang="en-US" b="1" dirty="0"/>
              <a:t> pages and how you can add your projects to your portfolio,  Then we will start discussing the </a:t>
            </a:r>
            <a:r>
              <a:rPr lang="en-US" b="1" dirty="0" err="1"/>
              <a:t>Javascript</a:t>
            </a:r>
            <a:r>
              <a:rPr lang="en-US" b="1" dirty="0"/>
              <a:t> programming language. The code that can make your website interactive.</a:t>
            </a:r>
            <a:endParaRPr b="1"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4"/>
        <p:cNvGrpSpPr/>
        <p:nvPr/>
      </p:nvGrpSpPr>
      <p:grpSpPr>
        <a:xfrm>
          <a:off x="0" y="0"/>
          <a:ext cx="0" cy="0"/>
          <a:chOff x="0" y="0"/>
          <a:chExt cx="0" cy="0"/>
        </a:xfrm>
      </p:grpSpPr>
      <p:sp>
        <p:nvSpPr>
          <p:cNvPr id="2685" name="Google Shape;2685;gd21ae989ac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6" name="Google Shape;2686;gd21ae989a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So, we can declare a variable with let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can declare a constant with const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if we try and re-assign a new value to our constant then we’ll get an error which tells us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Uncaught TypeError: Assignment to constant variable.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Which is the computer telling us ‘you can’t do that’. - you can’t assign a new value to a constant that already has a value.</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2"/>
        <p:cNvGrpSpPr/>
        <p:nvPr/>
      </p:nvGrpSpPr>
      <p:grpSpPr>
        <a:xfrm>
          <a:off x="0" y="0"/>
          <a:ext cx="0" cy="0"/>
          <a:chOff x="0" y="0"/>
          <a:chExt cx="0" cy="0"/>
        </a:xfrm>
      </p:grpSpPr>
      <p:sp>
        <p:nvSpPr>
          <p:cNvPr id="2693" name="Google Shape;2693;gd21ae989ac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4" name="Google Shape;2694;gd21ae989ac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You can name your JavaScript variables as pretty much anything that doesn’t contain spaces.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usually we’ll use a single word or combined words with camel case</a:t>
            </a:r>
            <a:endParaRPr dirty="0">
              <a:solidFill>
                <a:schemeClr val="dk1"/>
              </a:solidFill>
            </a:endParaRPr>
          </a:p>
          <a:p>
            <a:pPr marL="0" lvl="0" indent="0" algn="l" rtl="0">
              <a:spcBef>
                <a:spcPts val="0"/>
              </a:spcBef>
              <a:spcAft>
                <a:spcPts val="0"/>
              </a:spcAft>
              <a:buNone/>
            </a:pPr>
            <a:r>
              <a:rPr lang="en" dirty="0">
                <a:solidFill>
                  <a:schemeClr val="dk1"/>
                </a:solidFill>
              </a:rPr>
              <a:t>But you might also see numbers in variable names or words separated with underscores or dashes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Even emoji can be used for variable names!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spaces in your variable names will cause an error.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now we need to talk about what you can assign to a variable</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0"/>
        <p:cNvGrpSpPr/>
        <p:nvPr/>
      </p:nvGrpSpPr>
      <p:grpSpPr>
        <a:xfrm>
          <a:off x="0" y="0"/>
          <a:ext cx="0" cy="0"/>
          <a:chOff x="0" y="0"/>
          <a:chExt cx="0" cy="0"/>
        </a:xfrm>
      </p:grpSpPr>
      <p:sp>
        <p:nvSpPr>
          <p:cNvPr id="2701" name="Google Shape;2701;gd21ae989ac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2" name="Google Shape;2702;gd21ae989ac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You can assign numbers to a variable.</a:t>
            </a:r>
            <a:endParaRPr>
              <a:solidFill>
                <a:schemeClr val="dk1"/>
              </a:solidFill>
            </a:endParaRPr>
          </a:p>
          <a:p>
            <a:pPr marL="0" lvl="0" indent="0" algn="l" rtl="0">
              <a:spcBef>
                <a:spcPts val="0"/>
              </a:spcBef>
              <a:spcAft>
                <a:spcPts val="0"/>
              </a:spcAft>
              <a:buNone/>
            </a:pPr>
            <a:r>
              <a:rPr lang="en">
                <a:solidFill>
                  <a:schemeClr val="dk1"/>
                </a:solidFill>
              </a:rPr>
              <a:t>strings (which are just chunks of text),</a:t>
            </a:r>
            <a:endParaRPr>
              <a:solidFill>
                <a:schemeClr val="dk1"/>
              </a:solidFill>
            </a:endParaRPr>
          </a:p>
          <a:p>
            <a:pPr marL="0" lvl="0" indent="0" algn="l" rtl="0">
              <a:spcBef>
                <a:spcPts val="0"/>
              </a:spcBef>
              <a:spcAft>
                <a:spcPts val="0"/>
              </a:spcAft>
              <a:buNone/>
            </a:pPr>
            <a:r>
              <a:rPr lang="en">
                <a:solidFill>
                  <a:schemeClr val="dk1"/>
                </a:solidFill>
              </a:rPr>
              <a:t> booleans (which can be either true or false) and </a:t>
            </a:r>
            <a:endParaRPr>
              <a:solidFill>
                <a:schemeClr val="dk1"/>
              </a:solidFill>
            </a:endParaRPr>
          </a:p>
          <a:p>
            <a:pPr marL="0" lvl="0" indent="0" algn="l" rtl="0">
              <a:spcBef>
                <a:spcPts val="0"/>
              </a:spcBef>
              <a:spcAft>
                <a:spcPts val="0"/>
              </a:spcAft>
              <a:buNone/>
            </a:pPr>
            <a:r>
              <a:rPr lang="en">
                <a:solidFill>
                  <a:schemeClr val="dk1"/>
                </a:solidFill>
              </a:rPr>
              <a:t>This thing which is called an object Literal</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 may see these referred to as ‘types’</a:t>
            </a:r>
            <a:endParaRPr>
              <a:solidFill>
                <a:schemeClr val="dk1"/>
              </a:solidFill>
            </a:endParaRPr>
          </a:p>
          <a:p>
            <a:pPr marL="0" lvl="0" indent="0" algn="l" rtl="0">
              <a:spcBef>
                <a:spcPts val="0"/>
              </a:spcBef>
              <a:spcAft>
                <a:spcPts val="0"/>
              </a:spcAft>
              <a:buNone/>
            </a:pPr>
            <a:r>
              <a:rPr lang="en">
                <a:solidFill>
                  <a:schemeClr val="dk1"/>
                </a:solidFill>
              </a:rPr>
              <a:t>Those first three are what we call primitive types, or javascript primitives.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So lets have a closer look at each of them.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8"/>
        <p:cNvGrpSpPr/>
        <p:nvPr/>
      </p:nvGrpSpPr>
      <p:grpSpPr>
        <a:xfrm>
          <a:off x="0" y="0"/>
          <a:ext cx="0" cy="0"/>
          <a:chOff x="0" y="0"/>
          <a:chExt cx="0" cy="0"/>
        </a:xfrm>
      </p:grpSpPr>
      <p:sp>
        <p:nvSpPr>
          <p:cNvPr id="2709" name="Google Shape;2709;gd21ae989ac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0" name="Google Shape;2710;gd21ae989ac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Hopefully you don’t feel like I’m insulting you if I begin to tell you what numbers are!</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As we said earlier, you can assign a number to a variable, and this is basically just any number including decimals, integers and negative numbers.</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We can use arithmetic operators on numbers. Cast your minds back to your school days when you studied mathematics. </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Do you remember brackets, orders, division, multiplication, addition and subtraction?</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1400"/>
              </a:spcAft>
              <a:buNone/>
            </a:pPr>
            <a:r>
              <a:rPr lang="en" sz="1150" dirty="0">
                <a:solidFill>
                  <a:schemeClr val="dk1"/>
                </a:solidFill>
                <a:highlight>
                  <a:srgbClr val="FFFFFF"/>
                </a:highlight>
                <a:latin typeface="Verdana"/>
                <a:ea typeface="Verdana"/>
                <a:cs typeface="Verdana"/>
                <a:sym typeface="Verdana"/>
              </a:rPr>
              <a:t>We can do those with javascript numbers and arithmetic operators</a:t>
            </a:r>
            <a:endParaRPr sz="11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7"/>
        <p:cNvGrpSpPr/>
        <p:nvPr/>
      </p:nvGrpSpPr>
      <p:grpSpPr>
        <a:xfrm>
          <a:off x="0" y="0"/>
          <a:ext cx="0" cy="0"/>
          <a:chOff x="0" y="0"/>
          <a:chExt cx="0" cy="0"/>
        </a:xfrm>
      </p:grpSpPr>
      <p:sp>
        <p:nvSpPr>
          <p:cNvPr id="2718" name="Google Shape;2718;gd21ae989ac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9" name="Google Shape;2719;gd21ae989ac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can open up our consoles in the browser and test out some of these.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There are a *lot* of different operators available to us in javascript, but these are our operators for doing math.</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next type we spoke about was strings, so what are they?</a:t>
            </a:r>
            <a:endParaRPr dirty="0"/>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3"/>
        <p:cNvGrpSpPr/>
        <p:nvPr/>
      </p:nvGrpSpPr>
      <p:grpSpPr>
        <a:xfrm>
          <a:off x="0" y="0"/>
          <a:ext cx="0" cy="0"/>
          <a:chOff x="0" y="0"/>
          <a:chExt cx="0" cy="0"/>
        </a:xfrm>
      </p:grpSpPr>
      <p:sp>
        <p:nvSpPr>
          <p:cNvPr id="2724" name="Google Shape;2724;gd21ae989ac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5" name="Google Shape;2725;gd21ae989ac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50">
                <a:solidFill>
                  <a:schemeClr val="dk1"/>
                </a:solidFill>
                <a:highlight>
                  <a:srgbClr val="FFFFFF"/>
                </a:highlight>
                <a:latin typeface="Verdana"/>
                <a:ea typeface="Verdana"/>
                <a:cs typeface="Verdana"/>
                <a:sym typeface="Verdana"/>
              </a:rPr>
              <a:t>A JavaScript string stores a series of characters inside single or double quotes</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a:solidFill>
                  <a:schemeClr val="dk1"/>
                </a:solidFill>
                <a:highlight>
                  <a:srgbClr val="FFFFFF"/>
                </a:highlight>
                <a:latin typeface="Verdana"/>
                <a:ea typeface="Verdana"/>
                <a:cs typeface="Verdana"/>
                <a:sym typeface="Verdana"/>
              </a:rPr>
              <a:t>A string can be a single character</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a:solidFill>
                  <a:schemeClr val="dk1"/>
                </a:solidFill>
                <a:highlight>
                  <a:srgbClr val="FFFFFF"/>
                </a:highlight>
                <a:latin typeface="Verdana"/>
                <a:ea typeface="Verdana"/>
                <a:cs typeface="Verdana"/>
                <a:sym typeface="Verdana"/>
              </a:rPr>
              <a:t>And a number that is inside quotes will become a string</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1400"/>
              </a:spcAft>
              <a:buNone/>
            </a:pPr>
            <a:r>
              <a:rPr lang="en" sz="1150">
                <a:solidFill>
                  <a:schemeClr val="dk1"/>
                </a:solidFill>
                <a:highlight>
                  <a:srgbClr val="FFFFFF"/>
                </a:highlight>
                <a:latin typeface="Verdana"/>
                <a:ea typeface="Verdana"/>
                <a:cs typeface="Verdana"/>
                <a:sym typeface="Verdana"/>
              </a:rPr>
              <a:t>Which means that your mathematical operators will start to work a little unexpectedly</a:t>
            </a:r>
            <a:endParaRPr sz="115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2"/>
        <p:cNvGrpSpPr/>
        <p:nvPr/>
      </p:nvGrpSpPr>
      <p:grpSpPr>
        <a:xfrm>
          <a:off x="0" y="0"/>
          <a:ext cx="0" cy="0"/>
          <a:chOff x="0" y="0"/>
          <a:chExt cx="0" cy="0"/>
        </a:xfrm>
      </p:grpSpPr>
      <p:sp>
        <p:nvSpPr>
          <p:cNvPr id="2733" name="Google Shape;2733;gd21ae989ac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4" name="Google Shape;2734;gd21ae989ac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Try this out in your console. </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We can add strings together to make longer strings!</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Try </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let myString1 = "Hello";</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let myString2 = "World";</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myString1 + myString2 + "!"; //HelloWorld!</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myString1 + " " + myString2 + "!"; //Hello World!</a:t>
            </a:r>
            <a:endParaRPr sz="1000" dirty="0">
              <a:solidFill>
                <a:srgbClr val="24292E"/>
              </a:solidFill>
              <a:latin typeface="Consolas"/>
              <a:ea typeface="Consolas"/>
              <a:cs typeface="Consolas"/>
              <a:sym typeface="Consolas"/>
            </a:endParaRPr>
          </a:p>
          <a:p>
            <a:pPr marL="152400" marR="152400" lvl="0" indent="0" algn="l" rtl="0">
              <a:lnSpc>
                <a:spcPct val="145000"/>
              </a:lnSpc>
              <a:spcBef>
                <a:spcPts val="1400"/>
              </a:spcBef>
              <a:spcAft>
                <a:spcPts val="0"/>
              </a:spcAft>
              <a:buNone/>
            </a:pPr>
            <a:r>
              <a:rPr lang="en" sz="1000" dirty="0">
                <a:solidFill>
                  <a:srgbClr val="24292E"/>
                </a:solidFill>
                <a:latin typeface="Consolas"/>
                <a:ea typeface="Consolas"/>
                <a:cs typeface="Consolas"/>
                <a:sym typeface="Consolas"/>
              </a:rPr>
              <a:t>myString1 + ", " + myString2 + "!"; //Hello, World!</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1400"/>
              </a:spcAft>
              <a:buNone/>
            </a:pPr>
            <a:endParaRPr sz="11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cdc6d4e5d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cdc6d4e5d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JavaScript Boolean represents one of two values: true or false.</a:t>
            </a:r>
            <a:endParaRPr dirty="0"/>
          </a:p>
          <a:p>
            <a:pPr marL="0" lvl="0" indent="0" algn="l" rtl="0">
              <a:spcBef>
                <a:spcPts val="0"/>
              </a:spcBef>
              <a:spcAft>
                <a:spcPts val="0"/>
              </a:spcAft>
              <a:buNone/>
            </a:pPr>
            <a:r>
              <a:rPr lang="en" dirty="0"/>
              <a:t>Very often, in programming, you will need a data type that can only have one of two values, like</a:t>
            </a:r>
            <a:endParaRPr dirty="0"/>
          </a:p>
          <a:p>
            <a:pPr marL="0" lvl="0" indent="0" algn="l" rtl="0">
              <a:spcBef>
                <a:spcPts val="0"/>
              </a:spcBef>
              <a:spcAft>
                <a:spcPts val="0"/>
              </a:spcAft>
              <a:buNone/>
            </a:pPr>
            <a:r>
              <a:rPr lang="en" dirty="0"/>
              <a:t>YES / NO</a:t>
            </a:r>
            <a:endParaRPr dirty="0"/>
          </a:p>
          <a:p>
            <a:pPr marL="0" lvl="0" indent="0" algn="l" rtl="0">
              <a:spcBef>
                <a:spcPts val="0"/>
              </a:spcBef>
              <a:spcAft>
                <a:spcPts val="0"/>
              </a:spcAft>
              <a:buNone/>
            </a:pPr>
            <a:r>
              <a:rPr lang="en" dirty="0"/>
              <a:t>ON / OFF</a:t>
            </a:r>
            <a:endParaRPr dirty="0"/>
          </a:p>
          <a:p>
            <a:pPr marL="0" lvl="0" indent="0" algn="l" rtl="0">
              <a:spcBef>
                <a:spcPts val="0"/>
              </a:spcBef>
              <a:spcAft>
                <a:spcPts val="0"/>
              </a:spcAft>
              <a:buNone/>
            </a:pPr>
            <a:r>
              <a:rPr lang="en" dirty="0"/>
              <a:t>TRUE / FALSE</a:t>
            </a:r>
            <a:endParaRPr dirty="0"/>
          </a:p>
          <a:p>
            <a:pPr marL="0" lvl="0" indent="0" algn="l" rtl="0">
              <a:spcBef>
                <a:spcPts val="0"/>
              </a:spcBef>
              <a:spcAft>
                <a:spcPts val="0"/>
              </a:spcAft>
              <a:buNone/>
            </a:pPr>
            <a:r>
              <a:rPr lang="en" dirty="0"/>
              <a:t>For this, JavaScript has a Boolean data type. It can only take the values true or false.</a:t>
            </a:r>
            <a:endParaRPr dirty="0"/>
          </a:p>
          <a:p>
            <a:pPr marL="0" lvl="0" indent="0" algn="l" rtl="0">
              <a:spcBef>
                <a:spcPts val="0"/>
              </a:spcBef>
              <a:spcAft>
                <a:spcPts val="0"/>
              </a:spcAft>
              <a:buNone/>
            </a:pPr>
            <a:r>
              <a:rPr lang="en" dirty="0"/>
              <a:t>We use them to express whether or not a logical statement is true.</a:t>
            </a:r>
            <a:endParaRPr dirty="0"/>
          </a:p>
          <a:p>
            <a:pPr marL="0" lvl="0" indent="0" algn="l" rtl="0">
              <a:spcBef>
                <a:spcPts val="0"/>
              </a:spcBef>
              <a:spcAft>
                <a:spcPts val="0"/>
              </a:spcAft>
              <a:buNone/>
            </a:pPr>
            <a:r>
              <a:rPr lang="en" dirty="0"/>
              <a:t>We’ll look at logical statements in a little more depth next week, but for now, a logical statement might look like this</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r>
              <a:rPr lang="en" dirty="0"/>
              <a:t>Try it out in your browser console now!</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solidFill>
                  <a:schemeClr val="dk1"/>
                </a:solidFill>
              </a:rPr>
              <a:t>That arrow character is the greater than character, so here we’re saying ‘4 is greater than 5’ which it isn’t so that statement will return false</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There are some other comparison operators available to us in javascript</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0"/>
        <p:cNvGrpSpPr/>
        <p:nvPr/>
      </p:nvGrpSpPr>
      <p:grpSpPr>
        <a:xfrm>
          <a:off x="0" y="0"/>
          <a:ext cx="0" cy="0"/>
          <a:chOff x="0" y="0"/>
          <a:chExt cx="0" cy="0"/>
        </a:xfrm>
      </p:grpSpPr>
      <p:sp>
        <p:nvSpPr>
          <p:cNvPr id="2751" name="Google Shape;2751;gcdc6d4e5d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2" name="Google Shape;2752;gcdc6d4e5d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these are our operators for doing comparisons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Imagine you’re writing a web app that is a game of that requires more 4 or more players,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as players log in to the game you be able to check whether there are greater than or equal to 4 and start the game when that comparison is true.</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We can open up our consoles in the browser and test out some of these.</a:t>
            </a:r>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7"/>
        <p:cNvGrpSpPr/>
        <p:nvPr/>
      </p:nvGrpSpPr>
      <p:grpSpPr>
        <a:xfrm>
          <a:off x="0" y="0"/>
          <a:ext cx="0" cy="0"/>
          <a:chOff x="0" y="0"/>
          <a:chExt cx="0" cy="0"/>
        </a:xfrm>
      </p:grpSpPr>
      <p:sp>
        <p:nvSpPr>
          <p:cNvPr id="2758" name="Google Shape;2758;gcdc6d4e5d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9" name="Google Shape;2759;gcdc6d4e5d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rgbClr val="212121"/>
                </a:solidFill>
                <a:highlight>
                  <a:srgbClr val="FFFFFF"/>
                </a:highlight>
              </a:rPr>
              <a:t>The equality operator (</a:t>
            </a:r>
            <a:r>
              <a:rPr lang="en" sz="1200" dirty="0">
                <a:solidFill>
                  <a:srgbClr val="212121"/>
                </a:solidFill>
                <a:highlight>
                  <a:srgbClr val="EEEEEE"/>
                </a:highlight>
                <a:latin typeface="Consolas"/>
                <a:ea typeface="Consolas"/>
                <a:cs typeface="Consolas"/>
                <a:sym typeface="Consolas"/>
              </a:rPr>
              <a:t>==</a:t>
            </a:r>
            <a:r>
              <a:rPr lang="en" sz="1200" dirty="0">
                <a:solidFill>
                  <a:srgbClr val="212121"/>
                </a:solidFill>
                <a:highlight>
                  <a:srgbClr val="FFFFFF"/>
                </a:highlight>
              </a:rPr>
              <a:t>) checks whether its two operands are equal, returning a Boolean result. It uses something called the “</a:t>
            </a:r>
            <a:r>
              <a:rPr lang="en" sz="1200" u="sng" dirty="0">
                <a:solidFill>
                  <a:schemeClr val="hlink"/>
                </a:solidFill>
                <a:highlight>
                  <a:srgbClr val="FFFFFF"/>
                </a:highlight>
                <a:hlinkClick r:id="rId3"/>
              </a:rPr>
              <a:t>abstract equality comparison algorithm</a:t>
            </a:r>
            <a:r>
              <a:rPr lang="en" sz="1200" dirty="0">
                <a:solidFill>
                  <a:srgbClr val="212121"/>
                </a:solidFill>
                <a:highlight>
                  <a:srgbClr val="FFFFFF"/>
                </a:highlight>
              </a:rPr>
              <a:t>” to compare both sides of the operator. Which means that it is what we call a ‘type converting’ comparison. In case of a comparison between operands of different types, one of the operands is first converted to the other type and then the comparison is made.</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sz="1200" dirty="0">
                <a:solidFill>
                  <a:srgbClr val="212121"/>
                </a:solidFill>
                <a:highlight>
                  <a:srgbClr val="FFFFFF"/>
                </a:highlight>
              </a:rPr>
              <a:t>You can see how this might cause some problems in your code! We will mostly not be using the == operator and instead will use the === strict equality operator</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sz="1200" dirty="0">
                <a:solidFill>
                  <a:srgbClr val="212121"/>
                </a:solidFill>
                <a:highlight>
                  <a:srgbClr val="FFFFFF"/>
                </a:highlight>
              </a:rPr>
              <a:t>In a strict comparison, true is returned if, and only if, both the operands have the same type and value; </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sz="1200" dirty="0">
                <a:solidFill>
                  <a:srgbClr val="212121"/>
                </a:solidFill>
                <a:highlight>
                  <a:srgbClr val="FFFFFF"/>
                </a:highlight>
              </a:rPr>
              <a:t>You can try some of these out in your browser (5 == “5” vs 5===“5”)</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dirty="0">
                <a:solidFill>
                  <a:schemeClr val="dk1"/>
                </a:solidFill>
              </a:rPr>
              <a:t>You can use these operators to compare not only numbers but strings too.</a:t>
            </a:r>
            <a:endParaRPr dirty="0">
              <a:solidFill>
                <a:schemeClr val="dk1"/>
              </a:solidFill>
            </a:endParaRPr>
          </a:p>
          <a:p>
            <a:pPr marL="0" lvl="0" indent="0" algn="l" rtl="0">
              <a:lnSpc>
                <a:spcPct val="115000"/>
              </a:lnSpc>
              <a:spcBef>
                <a:spcPts val="0"/>
              </a:spcBef>
              <a:spcAft>
                <a:spcPts val="0"/>
              </a:spcAft>
              <a:buNone/>
            </a:pPr>
            <a:endParaRPr dirty="0">
              <a:solidFill>
                <a:schemeClr val="dk1"/>
              </a:solidFill>
            </a:endParaRPr>
          </a:p>
          <a:p>
            <a:pPr marL="0" lvl="0" indent="0" algn="l" rtl="0">
              <a:lnSpc>
                <a:spcPct val="115000"/>
              </a:lnSpc>
              <a:spcBef>
                <a:spcPts val="0"/>
              </a:spcBef>
              <a:spcAft>
                <a:spcPts val="0"/>
              </a:spcAft>
              <a:buNone/>
            </a:pPr>
            <a:r>
              <a:rPr lang="en" dirty="0">
                <a:solidFill>
                  <a:schemeClr val="dk1"/>
                </a:solidFill>
              </a:rPr>
              <a:t>Importantly these are not to be confused with the assignment operator, which is a single equals, which will assign a value rather than check whether it is equal</a:t>
            </a:r>
            <a:endParaRPr dirty="0">
              <a:solidFill>
                <a:schemeClr val="dk1"/>
              </a:solidFill>
            </a:endParaRPr>
          </a:p>
          <a:p>
            <a:pPr marL="0" lvl="0" indent="0" algn="l" rtl="0">
              <a:lnSpc>
                <a:spcPct val="115000"/>
              </a:lnSpc>
              <a:spcBef>
                <a:spcPts val="0"/>
              </a:spcBef>
              <a:spcAft>
                <a:spcPts val="0"/>
              </a:spcAft>
              <a:buNone/>
            </a:pPr>
            <a:endParaRPr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dirty="0">
                <a:solidFill>
                  <a:schemeClr val="dk1"/>
                </a:solidFill>
              </a:rPr>
              <a:t>Ok, so we’ve spoken about numbers, and string and booleans, the final data structure we’re going to look at today is objects</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7"/>
        <p:cNvGrpSpPr/>
        <p:nvPr/>
      </p:nvGrpSpPr>
      <p:grpSpPr>
        <a:xfrm>
          <a:off x="0" y="0"/>
          <a:ext cx="0" cy="0"/>
          <a:chOff x="0" y="0"/>
          <a:chExt cx="0" cy="0"/>
        </a:xfrm>
      </p:grpSpPr>
      <p:sp>
        <p:nvSpPr>
          <p:cNvPr id="2618" name="Google Shape;2618;gd21ae989ac_0_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9" name="Google Shape;2619;gd21ae989a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JavaScript is a programming language, it allows us to build complex features on web pages.</a:t>
            </a:r>
            <a:endParaRPr>
              <a:solidFill>
                <a:schemeClr val="dk1"/>
              </a:solidFill>
            </a:endParaRPr>
          </a:p>
          <a:p>
            <a:pPr marL="0" lvl="0" indent="0" algn="l" rtl="0">
              <a:spcBef>
                <a:spcPts val="0"/>
              </a:spcBef>
              <a:spcAft>
                <a:spcPts val="0"/>
              </a:spcAft>
              <a:buNone/>
            </a:pPr>
            <a:r>
              <a:rPr lang="en">
                <a:solidFill>
                  <a:schemeClr val="dk1"/>
                </a:solidFill>
              </a:rPr>
              <a:t>Any time you’re looking at a webpage that does more than just display some static content, it is likely that there is javascript behind it.</a:t>
            </a:r>
            <a:endParaRPr>
              <a:solidFill>
                <a:schemeClr val="dk1"/>
              </a:solidFill>
            </a:endParaRPr>
          </a:p>
          <a:p>
            <a:pPr marL="0" lvl="0" indent="0" algn="l" rtl="0">
              <a:spcBef>
                <a:spcPts val="0"/>
              </a:spcBef>
              <a:spcAft>
                <a:spcPts val="0"/>
              </a:spcAft>
              <a:buNone/>
            </a:pPr>
            <a:r>
              <a:rPr lang="en">
                <a:solidFill>
                  <a:schemeClr val="dk1"/>
                </a:solidFill>
              </a:rPr>
              <a:t>Interactive features like live updates to content, maps, sounds, 3d graphics can be powered by javascript.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the onion layers that are the web, javascript is the outer layer that comes after our html and our css.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4"/>
        <p:cNvGrpSpPr/>
        <p:nvPr/>
      </p:nvGrpSpPr>
      <p:grpSpPr>
        <a:xfrm>
          <a:off x="0" y="0"/>
          <a:ext cx="0" cy="0"/>
          <a:chOff x="0" y="0"/>
          <a:chExt cx="0" cy="0"/>
        </a:xfrm>
      </p:grpSpPr>
      <p:sp>
        <p:nvSpPr>
          <p:cNvPr id="2765" name="Google Shape;2765;gd21ae989ac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6" name="Google Shape;2766;gd21ae989ac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An object literal is some syntax that lets you assign a more </a:t>
            </a:r>
            <a:r>
              <a:rPr lang="en" strike="sngStrike" dirty="0">
                <a:solidFill>
                  <a:schemeClr val="dk1"/>
                </a:solidFill>
              </a:rPr>
              <a:t>descriptive</a:t>
            </a:r>
            <a:r>
              <a:rPr lang="en" dirty="0">
                <a:solidFill>
                  <a:schemeClr val="dk1"/>
                </a:solidFill>
              </a:rPr>
              <a:t> </a:t>
            </a:r>
            <a:r>
              <a:rPr lang="en" b="1" dirty="0">
                <a:solidFill>
                  <a:schemeClr val="dk1"/>
                </a:solidFill>
              </a:rPr>
              <a:t>complex</a:t>
            </a:r>
            <a:r>
              <a:rPr lang="en" dirty="0">
                <a:solidFill>
                  <a:schemeClr val="dk1"/>
                </a:solidFill>
              </a:rPr>
              <a:t> piece of data to a variable in JavaScript.</a:t>
            </a:r>
          </a:p>
          <a:p>
            <a:pPr marL="0" lvl="0" indent="0" algn="l" rtl="0">
              <a:spcBef>
                <a:spcPts val="0"/>
              </a:spcBef>
              <a:spcAft>
                <a:spcPts val="0"/>
              </a:spcAft>
              <a:buNone/>
            </a:pPr>
            <a:r>
              <a:rPr lang="en" b="1" dirty="0">
                <a:solidFill>
                  <a:schemeClr val="dk1"/>
                </a:solidFill>
              </a:rPr>
              <a:t>It can be a grouping of values or other objects.</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 can think of objects as a way to collect data together.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this above example, we’re defining an object literal with three </a:t>
            </a:r>
            <a:r>
              <a:rPr lang="en" b="1" dirty="0">
                <a:solidFill>
                  <a:schemeClr val="dk1"/>
                </a:solidFill>
              </a:rPr>
              <a:t>properties</a:t>
            </a:r>
            <a:r>
              <a:rPr lang="en" dirty="0">
                <a:solidFill>
                  <a:schemeClr val="dk1"/>
                </a:solidFill>
              </a:rPr>
              <a:t> - name, legs and cuteness</a:t>
            </a:r>
            <a:endParaRPr dirty="0">
              <a:solidFill>
                <a:schemeClr val="dk1"/>
              </a:solidFill>
            </a:endParaRPr>
          </a:p>
          <a:p>
            <a:pPr marL="0" lvl="0" indent="0" algn="l" rtl="0">
              <a:spcBef>
                <a:spcPts val="0"/>
              </a:spcBef>
              <a:spcAft>
                <a:spcPts val="0"/>
              </a:spcAft>
              <a:buNone/>
            </a:pPr>
            <a:r>
              <a:rPr lang="en" dirty="0">
                <a:solidFill>
                  <a:schemeClr val="dk1"/>
                </a:solidFill>
              </a:rPr>
              <a:t>These three properties are like variables that live inside of that object.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These properties are defined in key-value pairs, each property has a key, like legs and a value, like 4.</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can console.log() the whole object</a:t>
            </a:r>
            <a:endParaRPr dirty="0">
              <a:solidFill>
                <a:schemeClr val="dk1"/>
              </a:solidFill>
            </a:endParaRPr>
          </a:p>
          <a:p>
            <a:pPr marL="0" lvl="0" indent="0" algn="l" rtl="0">
              <a:spcBef>
                <a:spcPts val="0"/>
              </a:spcBef>
              <a:spcAft>
                <a:spcPts val="0"/>
              </a:spcAft>
              <a:buNone/>
            </a:pPr>
            <a:r>
              <a:rPr lang="en" dirty="0">
                <a:solidFill>
                  <a:schemeClr val="dk1"/>
                </a:solidFill>
              </a:rPr>
              <a:t>But we can also log just one of the properties by using something called the dot notation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console.log(cat);</a:t>
            </a:r>
            <a:endParaRPr dirty="0">
              <a:solidFill>
                <a:schemeClr val="dk1"/>
              </a:solidFill>
            </a:endParaRPr>
          </a:p>
          <a:p>
            <a:pPr marL="0" lvl="0" indent="0" algn="l" rtl="0">
              <a:spcBef>
                <a:spcPts val="0"/>
              </a:spcBef>
              <a:spcAft>
                <a:spcPts val="0"/>
              </a:spcAft>
              <a:buNone/>
            </a:pPr>
            <a:r>
              <a:rPr lang="en" dirty="0">
                <a:solidFill>
                  <a:schemeClr val="dk1"/>
                </a:solidFill>
              </a:rPr>
              <a:t>console.log(cat.name);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rgbClr val="192D49"/>
                </a:solidFill>
              </a:rPr>
              <a:t>The interesting thing about constant object literals, is that you can modify their </a:t>
            </a:r>
            <a:r>
              <a:rPr lang="en" b="1" dirty="0">
                <a:solidFill>
                  <a:srgbClr val="192D49"/>
                </a:solidFill>
              </a:rPr>
              <a:t>properties</a:t>
            </a:r>
            <a:r>
              <a:rPr lang="en" dirty="0">
                <a:solidFill>
                  <a:srgbClr val="192D49"/>
                </a:solidFill>
              </a:rPr>
              <a:t> as long as you don’t try and reassign the entire object.</a:t>
            </a:r>
            <a:endParaRPr dirty="0">
              <a:solidFill>
                <a:srgbClr val="192D49"/>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4"/>
        <p:cNvGrpSpPr/>
        <p:nvPr/>
      </p:nvGrpSpPr>
      <p:grpSpPr>
        <a:xfrm>
          <a:off x="0" y="0"/>
          <a:ext cx="0" cy="0"/>
          <a:chOff x="0" y="0"/>
          <a:chExt cx="0" cy="0"/>
        </a:xfrm>
      </p:grpSpPr>
      <p:sp>
        <p:nvSpPr>
          <p:cNvPr id="2775" name="Google Shape;2775;gd21ae989ac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6" name="Google Shape;2776;gd21ae989ac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If we think the cuteness needs to be updated it can be! Even though the object is a constant!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can modify its </a:t>
            </a:r>
            <a:r>
              <a:rPr lang="en" b="1" dirty="0">
                <a:solidFill>
                  <a:schemeClr val="dk1"/>
                </a:solidFill>
              </a:rPr>
              <a:t>properties</a:t>
            </a:r>
            <a:r>
              <a:rPr lang="en" dirty="0">
                <a:solidFill>
                  <a:schemeClr val="dk1"/>
                </a:solidFill>
              </a:rPr>
              <a:t> as long as we don’t try and reassign the entire object.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works fine without creating an error. This is because the </a:t>
            </a:r>
            <a:r>
              <a:rPr lang="en" b="1" dirty="0">
                <a:solidFill>
                  <a:schemeClr val="dk1"/>
                </a:solidFill>
              </a:rPr>
              <a:t>object reference</a:t>
            </a:r>
            <a:r>
              <a:rPr lang="en" dirty="0">
                <a:solidFill>
                  <a:schemeClr val="dk1"/>
                </a:solidFill>
              </a:rPr>
              <a:t> hasn’t changed, just some of the data stored in the object.</a:t>
            </a:r>
            <a:br>
              <a:rPr lang="en" dirty="0">
                <a:solidFill>
                  <a:schemeClr val="dk1"/>
                </a:solidFill>
              </a:rPr>
            </a:br>
            <a:r>
              <a:rPr lang="en" dirty="0">
                <a:solidFill>
                  <a:schemeClr val="dk1"/>
                </a:solidFill>
              </a:rPr>
              <a:t>“Object reference” is a confusing sounding term - it just means “we’re not changing the bit of memory the program is using to store our data”.</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You’ll notice we’re using “dot notation” to assign one of our objects properties - that’s where we assign </a:t>
            </a:r>
            <a:r>
              <a:rPr lang="en" b="1" dirty="0">
                <a:solidFill>
                  <a:schemeClr val="dk1"/>
                </a:solidFill>
              </a:rPr>
              <a:t>cat dot cuteness</a:t>
            </a:r>
            <a:r>
              <a:rPr lang="en" dirty="0">
                <a:solidFill>
                  <a:schemeClr val="dk1"/>
                </a:solidFill>
              </a:rPr>
              <a:t> - we’re saying “set the cuteness property of our constant, cat, to be 100%.</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Try it out in your browser console</a:t>
            </a:r>
            <a:endParaRPr dirty="0">
              <a:solidFill>
                <a:schemeClr val="dk1"/>
              </a:solidFill>
            </a:endParaRPr>
          </a:p>
          <a:p>
            <a:pPr marL="0" lvl="0" indent="0" algn="l" rtl="0">
              <a:spcBef>
                <a:spcPts val="0"/>
              </a:spcBef>
              <a:spcAft>
                <a:spcPts val="0"/>
              </a:spcAft>
              <a:buNone/>
            </a:pPr>
            <a:r>
              <a:rPr lang="en" dirty="0">
                <a:solidFill>
                  <a:schemeClr val="dk1"/>
                </a:solidFill>
              </a:rPr>
              <a:t>Bear in mind you will have to put the object all in one line</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3"/>
        <p:cNvGrpSpPr/>
        <p:nvPr/>
      </p:nvGrpSpPr>
      <p:grpSpPr>
        <a:xfrm>
          <a:off x="0" y="0"/>
          <a:ext cx="0" cy="0"/>
          <a:chOff x="0" y="0"/>
          <a:chExt cx="0" cy="0"/>
        </a:xfrm>
      </p:grpSpPr>
      <p:sp>
        <p:nvSpPr>
          <p:cNvPr id="2784" name="Google Shape;278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 name="Google Shape;278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Show debugger;</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9"/>
        <p:cNvGrpSpPr/>
        <p:nvPr/>
      </p:nvGrpSpPr>
      <p:grpSpPr>
        <a:xfrm>
          <a:off x="0" y="0"/>
          <a:ext cx="0" cy="0"/>
          <a:chOff x="0" y="0"/>
          <a:chExt cx="0" cy="0"/>
        </a:xfrm>
      </p:grpSpPr>
      <p:sp>
        <p:nvSpPr>
          <p:cNvPr id="2810" name="Google Shape;2810;gcdc6d4e5dc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1" name="Google Shape;2811;gcdc6d4e5dc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Much like we can use operators on numbers, they perform operations on strings too.</a:t>
            </a:r>
            <a:endParaRPr dirty="0"/>
          </a:p>
          <a:p>
            <a:pPr marL="0" lvl="0" indent="0" algn="l" rtl="0">
              <a:spcBef>
                <a:spcPts val="0"/>
              </a:spcBef>
              <a:spcAft>
                <a:spcPts val="0"/>
              </a:spcAft>
              <a:buClr>
                <a:schemeClr val="dk1"/>
              </a:buClr>
              <a:buSzPts val="1100"/>
              <a:buFont typeface="Arial"/>
              <a:buNone/>
            </a:pPr>
            <a:r>
              <a:rPr lang="en" dirty="0"/>
              <a:t>In our first example, we can see how the first, and second constants, can be concatenated (that just means joined together) using the + plus operator.</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You’ll notice that there isn’t any space between our two words. That’s because neither of the strings contain any!</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If we wanted to add spacing, we could use a string literal, like our second example - to add a space between the two strings.</a:t>
            </a:r>
            <a:endParaRPr dirty="0"/>
          </a:p>
          <a:p>
            <a:pPr marL="0" lvl="0" indent="0" algn="l" rtl="0">
              <a:spcBef>
                <a:spcPts val="0"/>
              </a:spcBef>
              <a:spcAft>
                <a:spcPts val="0"/>
              </a:spcAft>
              <a:buClr>
                <a:schemeClr val="dk1"/>
              </a:buClr>
              <a:buSzPts val="1100"/>
              <a:buFont typeface="Arial"/>
              <a:buNone/>
            </a:pPr>
            <a:r>
              <a:rPr lang="en" dirty="0"/>
              <a:t>You’ll notice that we’re actually concatenating three things here - two variables, plus a literal space surrounded by quotes.</a:t>
            </a:r>
            <a:endParaRPr dirty="0"/>
          </a:p>
          <a:p>
            <a:pPr marL="0" lvl="0" indent="0" algn="l" rtl="0">
              <a:spcBef>
                <a:spcPts val="0"/>
              </a:spcBef>
              <a:spcAft>
                <a:spcPts val="0"/>
              </a:spcAft>
              <a:buClr>
                <a:schemeClr val="dk1"/>
              </a:buClr>
              <a:buSzPts val="1100"/>
              <a:buFont typeface="Arial"/>
              <a:buNone/>
            </a:pPr>
            <a:r>
              <a:rPr lang="en" dirty="0"/>
              <a:t>You can pretty much join together as many operations as you like in this way in most programming languages.</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We’re mixing and matching variables and literal values here (the “ “) and generally, anywhere you can use a variable, you can use a literal value, and vice versa.</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can use this kind of string concatenation to add variables from an object into a sentenc</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Remember our object cat?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const cat = {</a:t>
            </a:r>
            <a:endParaRPr dirty="0"/>
          </a:p>
          <a:p>
            <a:pPr marL="0" lvl="0" indent="0" algn="l" rtl="0">
              <a:spcBef>
                <a:spcPts val="0"/>
              </a:spcBef>
              <a:spcAft>
                <a:spcPts val="0"/>
              </a:spcAft>
              <a:buNone/>
            </a:pPr>
            <a:r>
              <a:rPr lang="en" dirty="0"/>
              <a:t>    name: "Pickle",</a:t>
            </a:r>
            <a:endParaRPr dirty="0"/>
          </a:p>
          <a:p>
            <a:pPr marL="0" lvl="0" indent="0" algn="l" rtl="0">
              <a:spcBef>
                <a:spcPts val="0"/>
              </a:spcBef>
              <a:spcAft>
                <a:spcPts val="0"/>
              </a:spcAft>
              <a:buNone/>
            </a:pPr>
            <a:r>
              <a:rPr lang="en" dirty="0"/>
              <a:t>    legs: 4,</a:t>
            </a:r>
            <a:endParaRPr dirty="0"/>
          </a:p>
          <a:p>
            <a:pPr marL="0" lvl="0" indent="0" algn="l" rtl="0">
              <a:spcBef>
                <a:spcPts val="0"/>
              </a:spcBef>
              <a:spcAft>
                <a:spcPts val="0"/>
              </a:spcAft>
              <a:buNone/>
            </a:pPr>
            <a:r>
              <a:rPr lang="en" dirty="0"/>
              <a:t>    cuteness: "100%"</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cat.cuteness = "100%";</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can create a sentence with that </a:t>
            </a:r>
            <a:endParaRPr dirty="0"/>
          </a:p>
          <a:p>
            <a:pPr marL="0" lvl="0" indent="0" algn="l" rtl="0">
              <a:spcBef>
                <a:spcPts val="0"/>
              </a:spcBef>
              <a:spcAft>
                <a:spcPts val="0"/>
              </a:spcAft>
              <a:buNone/>
            </a:pPr>
            <a:endParaRPr dirty="0"/>
          </a:p>
          <a:p>
            <a:pPr marL="0" lvl="0" indent="0" algn="l" rtl="0">
              <a:lnSpc>
                <a:spcPct val="135714"/>
              </a:lnSpc>
              <a:spcBef>
                <a:spcPts val="0"/>
              </a:spcBef>
              <a:spcAft>
                <a:spcPts val="0"/>
              </a:spcAft>
              <a:buNone/>
            </a:pPr>
            <a:r>
              <a:rPr lang="en" sz="1050" dirty="0">
                <a:solidFill>
                  <a:srgbClr val="F8F8F2"/>
                </a:solidFill>
                <a:highlight>
                  <a:srgbClr val="5A5475"/>
                </a:highlight>
                <a:latin typeface="Consolas"/>
                <a:ea typeface="Consolas"/>
                <a:cs typeface="Consolas"/>
                <a:sym typeface="Consolas"/>
              </a:rPr>
              <a:t>console.</a:t>
            </a:r>
            <a:r>
              <a:rPr lang="en" sz="1050" dirty="0">
                <a:solidFill>
                  <a:srgbClr val="FFF352"/>
                </a:solidFill>
                <a:highlight>
                  <a:srgbClr val="5A5475"/>
                </a:highlight>
                <a:latin typeface="Consolas"/>
                <a:ea typeface="Consolas"/>
                <a:cs typeface="Consolas"/>
                <a:sym typeface="Consolas"/>
              </a:rPr>
              <a:t>log</a:t>
            </a:r>
            <a:r>
              <a:rPr lang="en" sz="1050" dirty="0">
                <a:solidFill>
                  <a:srgbClr val="F8F8F2"/>
                </a:solidFill>
                <a:highlight>
                  <a:srgbClr val="5A5475"/>
                </a:highlight>
                <a:latin typeface="Consolas"/>
                <a:ea typeface="Consolas"/>
                <a:cs typeface="Consolas"/>
                <a:sym typeface="Consolas"/>
              </a:rPr>
              <a:t>(</a:t>
            </a:r>
            <a:r>
              <a:rPr lang="en" sz="1050" dirty="0">
                <a:solidFill>
                  <a:srgbClr val="FFEA00"/>
                </a:solidFill>
                <a:highlight>
                  <a:srgbClr val="5A5475"/>
                </a:highlight>
                <a:latin typeface="Consolas"/>
                <a:ea typeface="Consolas"/>
                <a:cs typeface="Consolas"/>
                <a:sym typeface="Consolas"/>
              </a:rPr>
              <a:t>"I have a cat called "</a:t>
            </a:r>
            <a:r>
              <a:rPr lang="en" sz="1050" dirty="0">
                <a:solidFill>
                  <a:srgbClr val="F8F8F2"/>
                </a:solidFill>
                <a:highlight>
                  <a:srgbClr val="5A5475"/>
                </a:highlight>
                <a:latin typeface="Consolas"/>
                <a:ea typeface="Consolas"/>
                <a:cs typeface="Consolas"/>
                <a:sym typeface="Consolas"/>
              </a:rPr>
              <a:t>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cat.name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a:t>
            </a:r>
            <a:r>
              <a:rPr lang="en" sz="1050" dirty="0">
                <a:solidFill>
                  <a:srgbClr val="FFEA00"/>
                </a:solidFill>
                <a:highlight>
                  <a:srgbClr val="5A5475"/>
                </a:highlight>
                <a:latin typeface="Consolas"/>
                <a:ea typeface="Consolas"/>
                <a:cs typeface="Consolas"/>
                <a:sym typeface="Consolas"/>
              </a:rPr>
              <a:t>" she has "</a:t>
            </a:r>
            <a:r>
              <a:rPr lang="en" sz="1050" dirty="0">
                <a:solidFill>
                  <a:srgbClr val="F8F8F2"/>
                </a:solidFill>
                <a:highlight>
                  <a:srgbClr val="5A5475"/>
                </a:highlight>
                <a:latin typeface="Consolas"/>
                <a:ea typeface="Consolas"/>
                <a:cs typeface="Consolas"/>
                <a:sym typeface="Consolas"/>
              </a:rPr>
              <a:t>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cat.legs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a:t>
            </a:r>
            <a:r>
              <a:rPr lang="en" sz="1050" dirty="0">
                <a:solidFill>
                  <a:srgbClr val="FFEA00"/>
                </a:solidFill>
                <a:highlight>
                  <a:srgbClr val="5A5475"/>
                </a:highlight>
                <a:latin typeface="Consolas"/>
                <a:ea typeface="Consolas"/>
                <a:cs typeface="Consolas"/>
                <a:sym typeface="Consolas"/>
              </a:rPr>
              <a:t>" legs!"</a:t>
            </a:r>
            <a:r>
              <a:rPr lang="en" sz="1050" dirty="0">
                <a:solidFill>
                  <a:srgbClr val="F8F8F2"/>
                </a:solidFill>
                <a:highlight>
                  <a:srgbClr val="5A5475"/>
                </a:highlight>
                <a:latin typeface="Consolas"/>
                <a:ea typeface="Consolas"/>
                <a:cs typeface="Consolas"/>
                <a:sym typeface="Consolas"/>
              </a:rPr>
              <a:t>);</a:t>
            </a:r>
            <a:endParaRPr sz="1050" dirty="0">
              <a:solidFill>
                <a:srgbClr val="F8F8F2"/>
              </a:solidFill>
              <a:highlight>
                <a:srgbClr val="5A5475"/>
              </a:highlight>
              <a:latin typeface="Consolas"/>
              <a:ea typeface="Consolas"/>
              <a:cs typeface="Consolas"/>
              <a:sym typeface="Consolas"/>
            </a:endParaRPr>
          </a:p>
          <a:p>
            <a:pPr marL="0" lvl="0" indent="0" algn="l" rtl="0">
              <a:spcBef>
                <a:spcPts val="0"/>
              </a:spcBef>
              <a:spcAft>
                <a:spcPts val="0"/>
              </a:spcAft>
              <a:buNone/>
            </a:pPr>
            <a:endParaRPr dirty="0"/>
          </a:p>
          <a:p>
            <a:pPr marL="0" lvl="0" indent="0" algn="l" rtl="0">
              <a:spcBef>
                <a:spcPts val="0"/>
              </a:spcBef>
              <a:spcAft>
                <a:spcPts val="0"/>
              </a:spcAft>
              <a:buNone/>
            </a:pPr>
            <a:r>
              <a:rPr lang="en" dirty="0"/>
              <a:t>But all those pluses and opening and closing quotes can feel like a bit of a pain and become an easy place to accidentally forget spaces,</a:t>
            </a:r>
            <a:endParaRPr dirty="0"/>
          </a:p>
          <a:p>
            <a:pPr marL="0" lvl="0" indent="0" algn="l" rtl="0">
              <a:spcBef>
                <a:spcPts val="0"/>
              </a:spcBef>
              <a:spcAft>
                <a:spcPts val="0"/>
              </a:spcAft>
              <a:buNone/>
            </a:pPr>
            <a:r>
              <a:rPr lang="en" dirty="0"/>
              <a:t>So javascript offers us something called template literals that we can write directly into our strings to make them a little easier to read.</a:t>
            </a:r>
            <a:endParaRPr dirty="0"/>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r>
              <a:rPr lang="en" dirty="0">
                <a:solidFill>
                  <a:srgbClr val="192D49"/>
                </a:solidFill>
              </a:rPr>
              <a:t> </a:t>
            </a: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Clr>
                <a:schemeClr val="dk1"/>
              </a:buClr>
              <a:buSzPts val="1100"/>
              <a:buFont typeface="Arial"/>
              <a:buNone/>
            </a:pPr>
            <a:endParaRPr dirty="0">
              <a:solidFill>
                <a:srgbClr val="192D49"/>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8"/>
        <p:cNvGrpSpPr/>
        <p:nvPr/>
      </p:nvGrpSpPr>
      <p:grpSpPr>
        <a:xfrm>
          <a:off x="0" y="0"/>
          <a:ext cx="0" cy="0"/>
          <a:chOff x="0" y="0"/>
          <a:chExt cx="0" cy="0"/>
        </a:xfrm>
      </p:grpSpPr>
      <p:sp>
        <p:nvSpPr>
          <p:cNvPr id="2819" name="Google Shape;2819;gcdc6d4e5dc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0" name="Google Shape;2820;gcdc6d4e5dc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Template literals use a backtick and some “dollar-bracket” syntax to provide an easy way to construct strings from other strings.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Template strings have to start and end with the backtick character (it’s just under your escape key!), and then the values of any variables referenced in the template will be “interpolated” into the final string.</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You can add as many variables as you like just so long as you surround them with ${ and a trailing } - a dollar, curly bracket, then the variable name, and a trailing closing curly bracket.</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7"/>
        <p:cNvGrpSpPr/>
        <p:nvPr/>
      </p:nvGrpSpPr>
      <p:grpSpPr>
        <a:xfrm>
          <a:off x="0" y="0"/>
          <a:ext cx="0" cy="0"/>
          <a:chOff x="0" y="0"/>
          <a:chExt cx="0" cy="0"/>
        </a:xfrm>
      </p:grpSpPr>
      <p:sp>
        <p:nvSpPr>
          <p:cNvPr id="2828" name="Google Shape;2828;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9" name="Google Shape;28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3"/>
        <p:cNvGrpSpPr/>
        <p:nvPr/>
      </p:nvGrpSpPr>
      <p:grpSpPr>
        <a:xfrm>
          <a:off x="0" y="0"/>
          <a:ext cx="0" cy="0"/>
          <a:chOff x="0" y="0"/>
          <a:chExt cx="0" cy="0"/>
        </a:xfrm>
      </p:grpSpPr>
      <p:sp>
        <p:nvSpPr>
          <p:cNvPr id="2834" name="Google Shape;2834;gcdc6d4e5dc_0_7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5" name="Google Shape;2835;gcdc6d4e5dc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try some of these out in the browser, what would you expect the outcome to be?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1"/>
        <p:cNvGrpSpPr/>
        <p:nvPr/>
      </p:nvGrpSpPr>
      <p:grpSpPr>
        <a:xfrm>
          <a:off x="0" y="0"/>
          <a:ext cx="0" cy="0"/>
          <a:chOff x="0" y="0"/>
          <a:chExt cx="0" cy="0"/>
        </a:xfrm>
      </p:grpSpPr>
      <p:sp>
        <p:nvSpPr>
          <p:cNvPr id="2842" name="Google Shape;284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3" name="Google Shape;284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This has been a whirlwind introduction to javascript, and there was a lot of theory and not much practical work to do yet, but it is coming I promise!</a:t>
            </a:r>
            <a:endParaRPr/>
          </a:p>
          <a:p>
            <a:pPr marL="0" lvl="0" indent="0" algn="l" rtl="0">
              <a:spcBef>
                <a:spcPts val="0"/>
              </a:spcBef>
              <a:spcAft>
                <a:spcPts val="0"/>
              </a:spcAft>
              <a:buNone/>
            </a:pPr>
            <a:endParaRPr/>
          </a:p>
          <a:p>
            <a:pPr marL="0" lvl="0" indent="0" algn="l" rtl="0">
              <a:spcBef>
                <a:spcPts val="0"/>
              </a:spcBef>
              <a:spcAft>
                <a:spcPts val="0"/>
              </a:spcAft>
              <a:buNone/>
            </a:pPr>
            <a:r>
              <a:rPr lang="en"/>
              <a:t>Between now and our next lesson there is an assignment for you to do and there are a whole lot of interesting online workshops to look at, one of my personal favourites is this one:</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3"/>
              </a:rPr>
              <a:t>https://node-girls.gitbook.io/beginners-javascript/tutorial/step-1-hello-world</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7"/>
        <p:cNvGrpSpPr/>
        <p:nvPr/>
      </p:nvGrpSpPr>
      <p:grpSpPr>
        <a:xfrm>
          <a:off x="0" y="0"/>
          <a:ext cx="0" cy="0"/>
          <a:chOff x="0" y="0"/>
          <a:chExt cx="0" cy="0"/>
        </a:xfrm>
      </p:grpSpPr>
      <p:sp>
        <p:nvSpPr>
          <p:cNvPr id="2848" name="Google Shape;2848;gcb1d93aaaa_0_1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9" name="Google Shape;2849;gcb1d93aaaa_0_1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As we learn programming, we’re likely to build things that are increasingly complicated, and the more complicated a piece of code gets, the harder it is to understand.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want to aim to make our code not only easier to read and understand, but also easier to maintain.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most common way we do this in programming, is by splitting our programs into functions. </a:t>
            </a:r>
            <a:r>
              <a:rPr lang="en" b="1" dirty="0">
                <a:solidFill>
                  <a:schemeClr val="dk1"/>
                </a:solidFill>
              </a:rPr>
              <a:t>I like to think of this as little reusable parcels of code that are reusable, testable, readable, name the functionality etc. </a:t>
            </a:r>
            <a:endParaRPr b="1"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Functions are just blocks of code which you write to do a specific task - usually with a name that describes what they do.</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nice thing about functions is that we can “call” them from other parts of our code, so they’re really useful for organising what your program does, and how it does it.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You can even call functions from other functions, and almost all programs you will see are made up of lots of function calls.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If we take a look at our example here, </a:t>
            </a: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2"/>
        <p:cNvGrpSpPr/>
        <p:nvPr/>
      </p:nvGrpSpPr>
      <p:grpSpPr>
        <a:xfrm>
          <a:off x="0" y="0"/>
          <a:ext cx="0" cy="0"/>
          <a:chOff x="0" y="0"/>
          <a:chExt cx="0" cy="0"/>
        </a:xfrm>
      </p:grpSpPr>
      <p:sp>
        <p:nvSpPr>
          <p:cNvPr id="2853" name="Google Shape;2853;gcb1d93aaaa_0_106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4" name="Google Shape;2854;gcb1d93aaaa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192D49"/>
                </a:solidFill>
              </a:rPr>
              <a:t>functions are made up of the function definition (the keyword “function” and the name), </a:t>
            </a: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Clr>
                <a:srgbClr val="192D49"/>
              </a:buClr>
              <a:buSzPts val="1100"/>
              <a:buFont typeface="Arial"/>
              <a:buNone/>
            </a:pPr>
            <a:r>
              <a:rPr lang="en" dirty="0">
                <a:solidFill>
                  <a:srgbClr val="192D49"/>
                </a:solidFill>
              </a:rPr>
              <a:t>and then the function body, which is (everything between the curly brackets)</a:t>
            </a:r>
            <a:endParaRPr dirty="0">
              <a:solidFill>
                <a:srgbClr val="192D49"/>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code inside a function is not executed until the function is *called*, which is sometimes called invoking</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We call a function by typing it’s name followed by open and closing parentheses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Today we’re going to be using codepen to write our code, rather than the browser console, so everyone open up a new codepen </a:t>
            </a:r>
            <a:endParaRPr dirty="0">
              <a:solidFill>
                <a:schemeClr val="dk1"/>
              </a:solidFill>
            </a:endParaRPr>
          </a:p>
          <a:p>
            <a:pPr marL="0" lvl="0" indent="0" algn="l" rtl="0">
              <a:spcBef>
                <a:spcPts val="0"/>
              </a:spcBef>
              <a:spcAft>
                <a:spcPts val="0"/>
              </a:spcAft>
              <a:buNone/>
            </a:pPr>
            <a:r>
              <a:rPr lang="en" dirty="0">
                <a:solidFill>
                  <a:schemeClr val="dk1"/>
                </a:solidFill>
              </a:rPr>
              <a:t>And let’s write our first function definition and then call it!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you might notice something interesting if you move your function call above your function definition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4"/>
        <p:cNvGrpSpPr/>
        <p:nvPr/>
      </p:nvGrpSpPr>
      <p:grpSpPr>
        <a:xfrm>
          <a:off x="0" y="0"/>
          <a:ext cx="0" cy="0"/>
          <a:chOff x="0" y="0"/>
          <a:chExt cx="0" cy="0"/>
        </a:xfrm>
      </p:grpSpPr>
      <p:sp>
        <p:nvSpPr>
          <p:cNvPr id="2625" name="Google Shape;2625;gd21ae989ac_0_1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6" name="Google Shape;2626;gd21ae989a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if we were to model the web as an onion, at the very middle of the onion we have the actual physical computers and wires and electricity that is what makes up the physical “internet”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we have what is called the “transmission control protocol / internet protocol” which is the set of rules that govern how computers communicate with each other on a network, and therefore how data is sent across the internet.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for the web specifically we have http, the hypertext transfer protocol. This is another set of rules, which allows your browser to fetch HTML, css, images and videos. It is built on top of TCP/IP</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we have the html itself, the content of the web, our structured text, we had a brief look at what that looks like earlier on in the week, and of course we will continue to study it later on in the course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have the CSS, which is what is used to style our html, to make it look good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And finally at the top we have Javascript or JS as it is often shortened to. Which is what we use to add extra functionality to our HTML and our CSS.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9"/>
        <p:cNvGrpSpPr/>
        <p:nvPr/>
      </p:nvGrpSpPr>
      <p:grpSpPr>
        <a:xfrm>
          <a:off x="0" y="0"/>
          <a:ext cx="0" cy="0"/>
          <a:chOff x="0" y="0"/>
          <a:chExt cx="0" cy="0"/>
        </a:xfrm>
      </p:grpSpPr>
      <p:sp>
        <p:nvSpPr>
          <p:cNvPr id="2860" name="Google Shape;2860;gcb1d93aaaa_0_106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1" name="Google Shape;2861;gcb1d93aaaa_0_1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Functions defined using “function definitions” can be </a:t>
            </a:r>
            <a:r>
              <a:rPr lang="en" b="1" dirty="0">
                <a:solidFill>
                  <a:schemeClr val="dk1"/>
                </a:solidFill>
              </a:rPr>
              <a:t>called before or after they’re defined</a:t>
            </a:r>
            <a:endParaRPr b="1" dirty="0">
              <a:solidFill>
                <a:schemeClr val="dk1"/>
              </a:solidFill>
            </a:endParaRPr>
          </a:p>
          <a:p>
            <a:pPr marL="0" lvl="0" indent="0" algn="l" rtl="0">
              <a:spcBef>
                <a:spcPts val="0"/>
              </a:spcBef>
              <a:spcAft>
                <a:spcPts val="0"/>
              </a:spcAft>
              <a:buNone/>
            </a:pPr>
            <a:endParaRPr b="1" dirty="0">
              <a:solidFill>
                <a:schemeClr val="dk1"/>
              </a:solidFill>
            </a:endParaRPr>
          </a:p>
          <a:p>
            <a:pPr marL="0" lvl="0" indent="0" algn="l" rtl="0">
              <a:spcBef>
                <a:spcPts val="0"/>
              </a:spcBef>
              <a:spcAft>
                <a:spcPts val="0"/>
              </a:spcAft>
              <a:buNone/>
            </a:pPr>
            <a:r>
              <a:rPr lang="en" dirty="0">
                <a:solidFill>
                  <a:schemeClr val="dk1"/>
                </a:solidFill>
              </a:rPr>
              <a:t>This is useful for code organisation, because you’ll often want to group functions in your files so things that are related, are close together.</a:t>
            </a:r>
            <a:endParaRPr dirty="0">
              <a:solidFill>
                <a:schemeClr val="dk1"/>
              </a:solidFill>
            </a:endParaRPr>
          </a:p>
          <a:p>
            <a:pPr marL="0" lvl="0" indent="0" algn="l" rtl="0">
              <a:spcBef>
                <a:spcPts val="0"/>
              </a:spcBef>
              <a:spcAft>
                <a:spcPts val="0"/>
              </a:spcAft>
              <a:buNone/>
            </a:pPr>
            <a:r>
              <a:rPr lang="en" dirty="0">
                <a:solidFill>
                  <a:schemeClr val="dk1"/>
                </a:solidFill>
              </a:rPr>
              <a:t>It gives you the freedom to not worry about the order of functions in your code when you call them.</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why does this work?</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rgbClr val="FF857F"/>
                </a:solidFill>
              </a:rPr>
              <a:t>Defining a function in this way, with the function keyword and a function name means that the functions can be detected by the javascript runtime. The runtime </a:t>
            </a:r>
            <a:r>
              <a:rPr lang="en" b="1" dirty="0">
                <a:solidFill>
                  <a:srgbClr val="FF857F"/>
                </a:solidFill>
              </a:rPr>
              <a:t>knows</a:t>
            </a:r>
            <a:r>
              <a:rPr lang="en" dirty="0">
                <a:solidFill>
                  <a:srgbClr val="FF857F"/>
                </a:solidFill>
              </a:rPr>
              <a:t> that those functions exist and can make sure the code can run. This process of detecting function definitions so you can call them in any order is called </a:t>
            </a:r>
            <a:r>
              <a:rPr lang="en" b="1" dirty="0">
                <a:solidFill>
                  <a:srgbClr val="FF857F"/>
                </a:solidFill>
              </a:rPr>
              <a:t>hoisting</a:t>
            </a:r>
            <a:r>
              <a:rPr lang="en" dirty="0">
                <a:solidFill>
                  <a:srgbClr val="FF857F"/>
                </a:solidFill>
              </a:rPr>
              <a:t>.</a:t>
            </a:r>
            <a:endParaRPr dirty="0">
              <a:solidFill>
                <a:srgbClr val="FF857F"/>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Because functions you assign to variables can be changed by your program, while it’s running the JavaScript runtime literally can’t know about what functions you have assigned to variables before it runs your code.</a:t>
            </a:r>
            <a:endParaRPr dirty="0">
              <a:solidFill>
                <a:schemeClr val="dk1"/>
              </a:solidFill>
            </a:endParaRPr>
          </a:p>
          <a:p>
            <a:pPr marL="0" lvl="0" indent="0" algn="l" rtl="0">
              <a:spcBef>
                <a:spcPts val="0"/>
              </a:spcBef>
              <a:spcAft>
                <a:spcPts val="0"/>
              </a:spcAft>
              <a:buNone/>
            </a:pPr>
            <a:endParaRPr dirty="0">
              <a:solidFill>
                <a:srgbClr val="192D49"/>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6"/>
        <p:cNvGrpSpPr/>
        <p:nvPr/>
      </p:nvGrpSpPr>
      <p:grpSpPr>
        <a:xfrm>
          <a:off x="0" y="0"/>
          <a:ext cx="0" cy="0"/>
          <a:chOff x="0" y="0"/>
          <a:chExt cx="0" cy="0"/>
        </a:xfrm>
      </p:grpSpPr>
      <p:sp>
        <p:nvSpPr>
          <p:cNvPr id="2867" name="Google Shape;2867;gcb1d93aaaa_0_1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8" name="Google Shape;2868;gcb1d93aaaa_0_1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There are a handful of best practices to keep in mind when creating functions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As always, use descriptive names so you know what the function will do - generally always name your function after what it does, rather than how it does it.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For example - </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calculatePriceAndTax is better than addAllNumbersAndAdd20Percent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Use camelCasing to combine words</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Camel casing is called camel casing because the first letter of each word is capitalised to look like the “humps of a camel”</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JavaScript uses “lower camel case” sometimes referred to as smalltalk case, because the programming language smalltalk first used this style.</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To lowerCamelCase something the first letter of the first word starts with a lower case letter, and every word boundary is capitalised on the way.</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Another programming language, Python, calls this same thing “mixed case”.</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And yet more programming languages use “Upper Camel Case”, which is exactly the same, except the first letter of the first word is UpperCase</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You’ll often see Upper and Lower Camel Case just called “Camel Case” together.</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Keep your functions focused on a specific task</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It’s “good practice” to have functions do “one thing, and one thing only”.</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Keeping your functions doing a single task makes code easier to maintain in the long run.</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Names are super super important to make your code readable, and often jokingly suggested as “the hardest part” of programming.</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3"/>
        <p:cNvGrpSpPr/>
        <p:nvPr/>
      </p:nvGrpSpPr>
      <p:grpSpPr>
        <a:xfrm>
          <a:off x="0" y="0"/>
          <a:ext cx="0" cy="0"/>
          <a:chOff x="0" y="0"/>
          <a:chExt cx="0" cy="0"/>
        </a:xfrm>
      </p:grpSpPr>
      <p:sp>
        <p:nvSpPr>
          <p:cNvPr id="2874" name="Google Shape;2874;gcb1d93aaaa_0_107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5" name="Google Shape;2875;gcb1d93aaaa_0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You may find yourself needing to pass information to your functions, which will change the output of the function.</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These are called function parameters, and they are listed in the function definition inside the parenthesis.</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When we call the function, we give it arguments, these are the real values that are passed to, and received by the function</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When you call a function and pass in </a:t>
            </a:r>
            <a:r>
              <a:rPr lang="en" sz="1150" b="1" dirty="0">
                <a:solidFill>
                  <a:schemeClr val="dk1"/>
                </a:solidFill>
                <a:highlight>
                  <a:schemeClr val="lt1"/>
                </a:highlight>
                <a:latin typeface="Verdana"/>
                <a:ea typeface="Verdana"/>
                <a:cs typeface="Verdana"/>
                <a:sym typeface="Verdana"/>
              </a:rPr>
              <a:t>values</a:t>
            </a:r>
            <a:r>
              <a:rPr lang="en" sz="1150" dirty="0">
                <a:solidFill>
                  <a:schemeClr val="dk1"/>
                </a:solidFill>
                <a:highlight>
                  <a:schemeClr val="lt1"/>
                </a:highlight>
                <a:latin typeface="Verdana"/>
                <a:ea typeface="Verdana"/>
                <a:cs typeface="Verdana"/>
                <a:sym typeface="Verdana"/>
              </a:rPr>
              <a:t> as </a:t>
            </a:r>
            <a:r>
              <a:rPr lang="en" sz="1150" b="1" dirty="0">
                <a:solidFill>
                  <a:schemeClr val="dk1"/>
                </a:solidFill>
                <a:highlight>
                  <a:schemeClr val="lt1"/>
                </a:highlight>
                <a:latin typeface="Verdana"/>
                <a:ea typeface="Verdana"/>
                <a:cs typeface="Verdana"/>
                <a:sym typeface="Verdana"/>
              </a:rPr>
              <a:t>arguments</a:t>
            </a:r>
            <a:r>
              <a:rPr lang="en" sz="1150" dirty="0">
                <a:solidFill>
                  <a:schemeClr val="dk1"/>
                </a:solidFill>
                <a:highlight>
                  <a:schemeClr val="lt1"/>
                </a:highlight>
                <a:latin typeface="Verdana"/>
                <a:ea typeface="Verdana"/>
                <a:cs typeface="Verdana"/>
                <a:sym typeface="Verdana"/>
              </a:rPr>
              <a:t>, they can then be accessed by the code inside the function by their </a:t>
            </a:r>
            <a:r>
              <a:rPr lang="en" sz="1150" b="1" dirty="0">
                <a:solidFill>
                  <a:schemeClr val="dk1"/>
                </a:solidFill>
                <a:highlight>
                  <a:schemeClr val="lt1"/>
                </a:highlight>
                <a:latin typeface="Verdana"/>
                <a:ea typeface="Verdana"/>
                <a:cs typeface="Verdana"/>
                <a:sym typeface="Verdana"/>
              </a:rPr>
              <a:t>parameter names</a:t>
            </a:r>
            <a:r>
              <a:rPr lang="en" sz="1150" dirty="0">
                <a:solidFill>
                  <a:schemeClr val="dk1"/>
                </a:solidFill>
                <a:highlight>
                  <a:schemeClr val="lt1"/>
                </a:highlight>
                <a:latin typeface="Verdana"/>
                <a:ea typeface="Verdana"/>
                <a:cs typeface="Verdana"/>
                <a:sym typeface="Verdana"/>
              </a:rPr>
              <a:t>.</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In the above example, “Pickle”, when passed as an </a:t>
            </a:r>
            <a:r>
              <a:rPr lang="en" sz="1150" b="1" dirty="0">
                <a:solidFill>
                  <a:schemeClr val="dk1"/>
                </a:solidFill>
                <a:highlight>
                  <a:schemeClr val="lt1"/>
                </a:highlight>
                <a:latin typeface="Verdana"/>
                <a:ea typeface="Verdana"/>
                <a:cs typeface="Verdana"/>
                <a:sym typeface="Verdana"/>
              </a:rPr>
              <a:t>argument</a:t>
            </a:r>
            <a:r>
              <a:rPr lang="en" sz="1150" dirty="0">
                <a:solidFill>
                  <a:schemeClr val="dk1"/>
                </a:solidFill>
                <a:highlight>
                  <a:schemeClr val="lt1"/>
                </a:highlight>
                <a:latin typeface="Verdana"/>
                <a:ea typeface="Verdana"/>
                <a:cs typeface="Verdana"/>
                <a:sym typeface="Verdana"/>
              </a:rPr>
              <a:t> to sayHello, is the </a:t>
            </a:r>
            <a:r>
              <a:rPr lang="en" sz="1150" b="1" dirty="0">
                <a:solidFill>
                  <a:schemeClr val="dk1"/>
                </a:solidFill>
                <a:highlight>
                  <a:schemeClr val="lt1"/>
                </a:highlight>
                <a:latin typeface="Verdana"/>
                <a:ea typeface="Verdana"/>
                <a:cs typeface="Verdana"/>
                <a:sym typeface="Verdana"/>
              </a:rPr>
              <a:t>value</a:t>
            </a:r>
            <a:r>
              <a:rPr lang="en" sz="1150" dirty="0">
                <a:solidFill>
                  <a:schemeClr val="dk1"/>
                </a:solidFill>
                <a:highlight>
                  <a:schemeClr val="lt1"/>
                </a:highlight>
                <a:latin typeface="Verdana"/>
                <a:ea typeface="Verdana"/>
                <a:cs typeface="Verdana"/>
                <a:sym typeface="Verdana"/>
              </a:rPr>
              <a:t> found in the </a:t>
            </a:r>
            <a:r>
              <a:rPr lang="en" sz="1150" b="1" dirty="0">
                <a:solidFill>
                  <a:schemeClr val="dk1"/>
                </a:solidFill>
                <a:highlight>
                  <a:schemeClr val="lt1"/>
                </a:highlight>
                <a:latin typeface="Verdana"/>
                <a:ea typeface="Verdana"/>
                <a:cs typeface="Verdana"/>
                <a:sym typeface="Verdana"/>
              </a:rPr>
              <a:t>parameter </a:t>
            </a:r>
            <a:r>
              <a:rPr lang="en" sz="1150" dirty="0">
                <a:solidFill>
                  <a:schemeClr val="dk1"/>
                </a:solidFill>
                <a:highlight>
                  <a:schemeClr val="lt1"/>
                </a:highlight>
                <a:latin typeface="Verdana"/>
                <a:ea typeface="Verdana"/>
                <a:cs typeface="Verdana"/>
                <a:sym typeface="Verdana"/>
              </a:rPr>
              <a:t>“name”.</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That means that by passing “Pickle”, we can use that string literal inside our function code when we call </a:t>
            </a:r>
            <a:r>
              <a:rPr lang="en" sz="1150" b="1" dirty="0">
                <a:solidFill>
                  <a:schemeClr val="dk1"/>
                </a:solidFill>
                <a:highlight>
                  <a:schemeClr val="lt1"/>
                </a:highlight>
                <a:latin typeface="Verdana"/>
                <a:ea typeface="Verdana"/>
                <a:cs typeface="Verdana"/>
                <a:sym typeface="Verdana"/>
              </a:rPr>
              <a:t>console.log</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dirty="0">
                <a:solidFill>
                  <a:schemeClr val="dk1"/>
                </a:solidFill>
              </a:rPr>
              <a:t>Let’s try it out.</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In your codepen, lets write a function that adds two numbers together and logs the answer to the console.</a:t>
            </a: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So, you are going to need to define a function and give it a name. Then define two parameters, lets call them x and y.</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Then we’re going to use those parameters in our code.</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Then we’ll call the function giving it some arguments, lets say 2 and 3.</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function add (x, y) {  </a:t>
            </a:r>
            <a:endParaRPr dirty="0">
              <a:solidFill>
                <a:schemeClr val="dk1"/>
              </a:solidFill>
            </a:endParaRPr>
          </a:p>
          <a:p>
            <a:pPr marL="0" lvl="0" indent="0" algn="l" rtl="0">
              <a:spcBef>
                <a:spcPts val="0"/>
              </a:spcBef>
              <a:spcAft>
                <a:spcPts val="0"/>
              </a:spcAft>
              <a:buNone/>
            </a:pPr>
            <a:r>
              <a:rPr lang="en" dirty="0">
                <a:solidFill>
                  <a:schemeClr val="dk1"/>
                </a:solidFill>
              </a:rPr>
              <a:t>  console.log(x + y);</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​add(2, 3);</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6"/>
        <p:cNvGrpSpPr/>
        <p:nvPr/>
      </p:nvGrpSpPr>
      <p:grpSpPr>
        <a:xfrm>
          <a:off x="0" y="0"/>
          <a:ext cx="0" cy="0"/>
          <a:chOff x="0" y="0"/>
          <a:chExt cx="0" cy="0"/>
        </a:xfrm>
      </p:grpSpPr>
      <p:sp>
        <p:nvSpPr>
          <p:cNvPr id="2887" name="Google Shape;2887;gcb1d93aaaa_0_109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8" name="Google Shape;2888;gcb1d93aaaa_0_1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Just like we can define parameters in our function declaration, we can provide “default values” too, by using an equals sign in the function definition.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 default value is used when the function is called without an argument for a specific parameter.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this example, calling our function with “Pickle” leads to “Hello Pickle” being printed, but if we omit the argument from our function call, the default “you” will be used, and “Hello you” will be printed instead.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the same as saying</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“If there is no data provided, please set this parameter to whatever I provide here”.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It doesn’t affect anything outside of the </a:t>
            </a:r>
            <a:r>
              <a:rPr lang="en" b="1" dirty="0">
                <a:solidFill>
                  <a:schemeClr val="dk1"/>
                </a:solidFill>
              </a:rPr>
              <a:t>scope</a:t>
            </a:r>
            <a:r>
              <a:rPr lang="en" dirty="0">
                <a:solidFill>
                  <a:schemeClr val="dk1"/>
                </a:solidFill>
              </a:rPr>
              <a:t> of the function.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what do we mean by scope?</a:t>
            </a:r>
            <a:endParaRPr dirty="0">
              <a:solidFill>
                <a:schemeClr val="dk1"/>
              </a:solidFill>
            </a:endParaRPr>
          </a:p>
          <a:p>
            <a:pPr marL="0" lvl="0" indent="0" algn="l" rtl="0">
              <a:spcBef>
                <a:spcPts val="0"/>
              </a:spcBef>
              <a:spcAft>
                <a:spcPts val="0"/>
              </a:spcAft>
              <a:buNone/>
            </a:pPr>
            <a:endParaRPr sz="1150" dirty="0">
              <a:solidFill>
                <a:schemeClr val="dk1"/>
              </a:solidFill>
              <a:highlight>
                <a:schemeClr val="lt1"/>
              </a:highlight>
              <a:latin typeface="Verdana"/>
              <a:ea typeface="Verdana"/>
              <a:cs typeface="Verdana"/>
              <a:sym typeface="Verdana"/>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3"/>
        <p:cNvGrpSpPr/>
        <p:nvPr/>
      </p:nvGrpSpPr>
      <p:grpSpPr>
        <a:xfrm>
          <a:off x="0" y="0"/>
          <a:ext cx="0" cy="0"/>
          <a:chOff x="0" y="0"/>
          <a:chExt cx="0" cy="0"/>
        </a:xfrm>
      </p:grpSpPr>
      <p:sp>
        <p:nvSpPr>
          <p:cNvPr id="2894" name="Google Shape;2894;gcb1d93aaaa_0_109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5" name="Google Shape;2895;gcb1d93aaaa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The function scope is the bit between the curly braces.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One of the more confusing things when you first start using functions is understanding how values get modified.</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r>
              <a:rPr lang="en" dirty="0">
                <a:solidFill>
                  <a:schemeClr val="dk1"/>
                </a:solidFill>
              </a:rPr>
              <a:t>In this example, we’re defining a value as 123, and logging it. </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r>
              <a:rPr lang="en" dirty="0">
                <a:solidFill>
                  <a:schemeClr val="dk1"/>
                </a:solidFill>
              </a:rPr>
              <a:t>Then we’re calling a function called changeNumber.</a:t>
            </a:r>
            <a:endParaRPr dirty="0">
              <a:solidFill>
                <a:schemeClr val="dk1"/>
              </a:solidFill>
            </a:endParaRPr>
          </a:p>
          <a:p>
            <a:pPr marL="0" lvl="0" indent="0" algn="l" rtl="0">
              <a:spcBef>
                <a:spcPts val="0"/>
              </a:spcBef>
              <a:spcAft>
                <a:spcPts val="0"/>
              </a:spcAft>
              <a:buNone/>
            </a:pPr>
            <a:r>
              <a:rPr lang="en" dirty="0">
                <a:solidFill>
                  <a:schemeClr val="dk1"/>
                </a:solidFill>
              </a:rPr>
              <a:t>When change number is called, the value, literally 123, is copied and handed to the function.</a:t>
            </a:r>
            <a:endParaRPr dirty="0">
              <a:solidFill>
                <a:schemeClr val="dk1"/>
              </a:solidFill>
            </a:endParaRPr>
          </a:p>
          <a:p>
            <a:pPr marL="0" lvl="0" indent="0" algn="l" rtl="0">
              <a:spcBef>
                <a:spcPts val="0"/>
              </a:spcBef>
              <a:spcAft>
                <a:spcPts val="0"/>
              </a:spcAft>
              <a:buNone/>
            </a:pPr>
            <a:r>
              <a:rPr lang="en" dirty="0">
                <a:solidFill>
                  <a:schemeClr val="dk1"/>
                </a:solidFill>
              </a:rPr>
              <a:t>When the function is executed, the parameter number is set to the value passed to it.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can now modify this new variable “number”, without affecting the original variable “value”.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Once the function has run, another console.log(value) call is run, showing that the original variable remains unchanged.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holds true whenever we are referencing a primitive type in javascript - a string, a number, a boolean.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how do we get values out of functions so that we can use them elsewhere?</a:t>
            </a:r>
            <a:endParaRPr dirty="0">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0"/>
        <p:cNvGrpSpPr/>
        <p:nvPr/>
      </p:nvGrpSpPr>
      <p:grpSpPr>
        <a:xfrm>
          <a:off x="0" y="0"/>
          <a:ext cx="0" cy="0"/>
          <a:chOff x="0" y="0"/>
          <a:chExt cx="0" cy="0"/>
        </a:xfrm>
      </p:grpSpPr>
      <p:sp>
        <p:nvSpPr>
          <p:cNvPr id="2901" name="Google Shape;2901;gcb1d93aaaa_0_1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2" name="Google Shape;2902;gcb1d93aaaa_0_1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Up until now the function we built will always output to the console.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Sometimes this can be exactly what we're looking for, especially when we create functions which will be calling other services.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But what if I want to create a helper function to perform a calculation and provide the value back so I can use it elsewhere?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We can do this by using the return keyword to return value from the function.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Returned values can be stored in a variable just the same as we could store a literal value such as a string or number.</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You can return anything from a function - a variable, a value, an object, or even another function.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6"/>
        <p:cNvGrpSpPr/>
        <p:nvPr/>
      </p:nvGrpSpPr>
      <p:grpSpPr>
        <a:xfrm>
          <a:off x="0" y="0"/>
          <a:ext cx="0" cy="0"/>
          <a:chOff x="0" y="0"/>
          <a:chExt cx="0" cy="0"/>
        </a:xfrm>
      </p:grpSpPr>
      <p:sp>
        <p:nvSpPr>
          <p:cNvPr id="2927" name="Google Shape;2927;gcb1d93aaaa_0_112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8" name="Google Shape;2928;gcb1d93aaaa_0_1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92D49"/>
                </a:solidFill>
              </a:rPr>
              <a:t>Lets take a look at our addition function from before</a:t>
            </a:r>
            <a:endParaRPr>
              <a:solidFill>
                <a:srgbClr val="192D49"/>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rgbClr val="192D49"/>
                </a:solidFill>
              </a:rPr>
              <a:t>We can add in a line to return a value</a:t>
            </a:r>
            <a:endParaRPr>
              <a:solidFill>
                <a:srgbClr val="192D49"/>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rgbClr val="192D49"/>
                </a:solidFill>
              </a:rPr>
              <a:t>And then assign that value to a variable, which will make the output of the function available outside of the curly brackets, or what we call the function scope.</a:t>
            </a:r>
            <a:endParaRPr>
              <a:solidFill>
                <a:srgbClr val="192D49"/>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chemeClr val="dk1"/>
                </a:solidFill>
              </a:rPr>
              <a:t>You can return anything from a function - a variable, a value, an object, or even another function.</a:t>
            </a:r>
            <a:endParaRPr>
              <a:solidFill>
                <a:schemeClr val="dk1"/>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rgbClr val="192D49"/>
                </a:solidFill>
              </a:rPr>
              <a:t>Like when we pass data into functions, the return value is copied into the variable sum and any changes you make to it will not affect anything that happens in subsequent runs of that function.</a:t>
            </a:r>
            <a:endParaRPr>
              <a:solidFill>
                <a:srgbClr val="192D49"/>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3"/>
        <p:cNvGrpSpPr/>
        <p:nvPr/>
      </p:nvGrpSpPr>
      <p:grpSpPr>
        <a:xfrm>
          <a:off x="0" y="0"/>
          <a:ext cx="0" cy="0"/>
          <a:chOff x="0" y="0"/>
          <a:chExt cx="0" cy="0"/>
        </a:xfrm>
      </p:grpSpPr>
      <p:sp>
        <p:nvSpPr>
          <p:cNvPr id="2934" name="Google Shape;2934;gcb1d93aaaa_0_113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5" name="Google Shape;2935;gcb1d93aaaa_0_1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Passing objects to functions works slightly differently.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When we use objects in JavaScript, the variables that we create don’t actually contain the data that the object stores - that’s stored somewhere else in the computer's memory, and managed by the runtime so you never have to worry about it.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Our the object variables contain a </a:t>
            </a:r>
            <a:r>
              <a:rPr lang="en" b="1" dirty="0">
                <a:solidFill>
                  <a:schemeClr val="dk1"/>
                </a:solidFill>
              </a:rPr>
              <a:t>reference</a:t>
            </a:r>
            <a:r>
              <a:rPr lang="en" dirty="0">
                <a:solidFill>
                  <a:schemeClr val="dk1"/>
                </a:solidFill>
              </a:rPr>
              <a:t> to that bit of memory.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if we pass an object to a function, like </a:t>
            </a:r>
            <a:r>
              <a:rPr lang="en" b="1" dirty="0">
                <a:solidFill>
                  <a:schemeClr val="dk1"/>
                </a:solidFill>
              </a:rPr>
              <a:t>changeNumber</a:t>
            </a:r>
            <a:r>
              <a:rPr lang="en" dirty="0">
                <a:solidFill>
                  <a:schemeClr val="dk1"/>
                </a:solidFill>
              </a:rPr>
              <a:t> in this example, we’re copying the </a:t>
            </a:r>
            <a:r>
              <a:rPr lang="en" b="1" dirty="0">
                <a:solidFill>
                  <a:schemeClr val="dk1"/>
                </a:solidFill>
              </a:rPr>
              <a:t>reference, </a:t>
            </a:r>
            <a:r>
              <a:rPr lang="en" dirty="0">
                <a:solidFill>
                  <a:schemeClr val="dk1"/>
                </a:solidFill>
              </a:rPr>
              <a:t> not the data itself.</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Because we’re copying the reference, when we modify data using the parameter </a:t>
            </a:r>
            <a:r>
              <a:rPr lang="en" b="1" dirty="0">
                <a:solidFill>
                  <a:schemeClr val="dk1"/>
                </a:solidFill>
              </a:rPr>
              <a:t>obj</a:t>
            </a:r>
            <a:r>
              <a:rPr lang="en" dirty="0">
                <a:solidFill>
                  <a:schemeClr val="dk1"/>
                </a:solidFill>
              </a:rPr>
              <a:t> in changeNumber, it’s referring to exactly the same piece of memory.</a:t>
            </a:r>
            <a:endParaRPr dirty="0">
              <a:solidFill>
                <a:schemeClr val="dk1"/>
              </a:solidFill>
            </a:endParaRPr>
          </a:p>
          <a:p>
            <a:pPr marL="0" lvl="0" indent="0" algn="l" rtl="0">
              <a:spcBef>
                <a:spcPts val="0"/>
              </a:spcBef>
              <a:spcAft>
                <a:spcPts val="0"/>
              </a:spcAft>
              <a:buNone/>
            </a:pPr>
            <a:r>
              <a:rPr lang="en" dirty="0">
                <a:solidFill>
                  <a:schemeClr val="dk1"/>
                </a:solidFill>
              </a:rPr>
              <a:t>That means that when we change the data stored in the object, it affects the code that runs </a:t>
            </a:r>
            <a:r>
              <a:rPr lang="en" b="1" dirty="0">
                <a:solidFill>
                  <a:schemeClr val="dk1"/>
                </a:solidFill>
              </a:rPr>
              <a:t>outside</a:t>
            </a:r>
            <a:r>
              <a:rPr lang="en" dirty="0">
                <a:solidFill>
                  <a:schemeClr val="dk1"/>
                </a:solidFill>
              </a:rPr>
              <a:t> of the function, </a:t>
            </a:r>
            <a:endParaRPr dirty="0">
              <a:solidFill>
                <a:schemeClr val="dk1"/>
              </a:solidFill>
            </a:endParaRPr>
          </a:p>
          <a:p>
            <a:pPr marL="0" lvl="0" indent="0" algn="l" rtl="0">
              <a:spcBef>
                <a:spcPts val="0"/>
              </a:spcBef>
              <a:spcAft>
                <a:spcPts val="0"/>
              </a:spcAft>
              <a:buNone/>
            </a:pPr>
            <a:r>
              <a:rPr lang="en" dirty="0">
                <a:solidFill>
                  <a:schemeClr val="dk1"/>
                </a:solidFill>
              </a:rPr>
              <a:t>so when the second </a:t>
            </a:r>
            <a:r>
              <a:rPr lang="en" b="1" dirty="0">
                <a:solidFill>
                  <a:schemeClr val="dk1"/>
                </a:solidFill>
              </a:rPr>
              <a:t>console.log</a:t>
            </a:r>
            <a:r>
              <a:rPr lang="en" dirty="0">
                <a:solidFill>
                  <a:schemeClr val="dk1"/>
                </a:solidFill>
              </a:rPr>
              <a:t> runs, it’ll actually output value as 456, because we modified the original data, not a copy.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one of the most confusing things to understand when you first learn programming so think about it like this.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You’re a builder, and you’re going to visit a house to do some work. That house is real, in a location somewhere in the physical world.</a:t>
            </a:r>
            <a:endParaRPr dirty="0">
              <a:solidFill>
                <a:schemeClr val="dk1"/>
              </a:solidFill>
            </a:endParaRPr>
          </a:p>
          <a:p>
            <a:pPr marL="0" lvl="0" indent="0" algn="l" rtl="0">
              <a:spcBef>
                <a:spcPts val="0"/>
              </a:spcBef>
              <a:spcAft>
                <a:spcPts val="0"/>
              </a:spcAft>
              <a:buNone/>
            </a:pPr>
            <a:r>
              <a:rPr lang="en" dirty="0">
                <a:solidFill>
                  <a:schemeClr val="dk1"/>
                </a:solidFill>
              </a:rPr>
              <a:t>If you write down a copy to the houses ADDRESS on a piece of paper, and give it to another builder, they’ll turn up at exactly the same house.</a:t>
            </a:r>
            <a:endParaRPr dirty="0">
              <a:solidFill>
                <a:schemeClr val="dk1"/>
              </a:solidFill>
            </a:endParaRPr>
          </a:p>
          <a:p>
            <a:pPr marL="0" lvl="0" indent="0" algn="l" rtl="0">
              <a:spcBef>
                <a:spcPts val="0"/>
              </a:spcBef>
              <a:spcAft>
                <a:spcPts val="0"/>
              </a:spcAft>
              <a:buNone/>
            </a:pPr>
            <a:r>
              <a:rPr lang="en" dirty="0">
                <a:solidFill>
                  <a:schemeClr val="dk1"/>
                </a:solidFill>
              </a:rPr>
              <a:t>The address of the house points to the same physical building in the real world.</a:t>
            </a:r>
            <a:endParaRPr dirty="0">
              <a:solidFill>
                <a:schemeClr val="dk1"/>
              </a:solidFill>
            </a:endParaRPr>
          </a:p>
          <a:p>
            <a:pPr marL="0" lvl="0" indent="0" algn="l" rtl="0">
              <a:spcBef>
                <a:spcPts val="0"/>
              </a:spcBef>
              <a:spcAft>
                <a:spcPts val="0"/>
              </a:spcAft>
              <a:buNone/>
            </a:pPr>
            <a:r>
              <a:rPr lang="en" dirty="0">
                <a:solidFill>
                  <a:schemeClr val="dk1"/>
                </a:solidFill>
              </a:rPr>
              <a:t>If you both modify the same house, it changes.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the same way, a </a:t>
            </a:r>
            <a:r>
              <a:rPr lang="en" b="1" dirty="0">
                <a:solidFill>
                  <a:schemeClr val="dk1"/>
                </a:solidFill>
              </a:rPr>
              <a:t>reference</a:t>
            </a:r>
            <a:r>
              <a:rPr lang="en" dirty="0">
                <a:solidFill>
                  <a:schemeClr val="dk1"/>
                </a:solidFill>
              </a:rPr>
              <a:t> points to a location in the memory of the computer.</a:t>
            </a:r>
            <a:endParaRPr dirty="0">
              <a:solidFill>
                <a:schemeClr val="dk1"/>
              </a:solidFill>
            </a:endParaRPr>
          </a:p>
          <a:p>
            <a:pPr marL="0" lvl="0" indent="0" algn="l" rtl="0">
              <a:spcBef>
                <a:spcPts val="0"/>
              </a:spcBef>
              <a:spcAft>
                <a:spcPts val="0"/>
              </a:spcAft>
              <a:buNone/>
            </a:pPr>
            <a:r>
              <a:rPr lang="en" dirty="0">
                <a:solidFill>
                  <a:schemeClr val="dk1"/>
                </a:solidFill>
              </a:rPr>
              <a:t>If you modify data using a </a:t>
            </a:r>
            <a:r>
              <a:rPr lang="en" b="1" dirty="0">
                <a:solidFill>
                  <a:schemeClr val="dk1"/>
                </a:solidFill>
              </a:rPr>
              <a:t>reference</a:t>
            </a:r>
            <a:r>
              <a:rPr lang="en" dirty="0">
                <a:solidFill>
                  <a:schemeClr val="dk1"/>
                </a:solidFill>
              </a:rPr>
              <a:t> in more than one place, the same piece of </a:t>
            </a:r>
            <a:r>
              <a:rPr lang="en" b="1" dirty="0">
                <a:solidFill>
                  <a:schemeClr val="dk1"/>
                </a:solidFill>
              </a:rPr>
              <a:t>data</a:t>
            </a:r>
            <a:r>
              <a:rPr lang="en" dirty="0">
                <a:solidFill>
                  <a:schemeClr val="dk1"/>
                </a:solidFill>
              </a:rPr>
              <a:t> changes.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why there is different behaviour when using </a:t>
            </a:r>
            <a:r>
              <a:rPr lang="en" b="1" dirty="0">
                <a:solidFill>
                  <a:schemeClr val="dk1"/>
                </a:solidFill>
              </a:rPr>
              <a:t>JavaScript primitives</a:t>
            </a:r>
            <a:r>
              <a:rPr lang="en" dirty="0">
                <a:solidFill>
                  <a:schemeClr val="dk1"/>
                </a:solidFill>
              </a:rPr>
              <a:t> where the </a:t>
            </a:r>
            <a:r>
              <a:rPr lang="en" b="1" dirty="0">
                <a:solidFill>
                  <a:schemeClr val="dk1"/>
                </a:solidFill>
              </a:rPr>
              <a:t>data itself</a:t>
            </a:r>
            <a:r>
              <a:rPr lang="en" dirty="0">
                <a:solidFill>
                  <a:schemeClr val="dk1"/>
                </a:solidFill>
              </a:rPr>
              <a:t> is copied, and </a:t>
            </a:r>
            <a:r>
              <a:rPr lang="en" b="1" dirty="0">
                <a:solidFill>
                  <a:schemeClr val="dk1"/>
                </a:solidFill>
              </a:rPr>
              <a:t>objects</a:t>
            </a:r>
            <a:r>
              <a:rPr lang="en" dirty="0">
                <a:solidFill>
                  <a:schemeClr val="dk1"/>
                </a:solidFill>
              </a:rPr>
              <a:t> where a </a:t>
            </a:r>
            <a:r>
              <a:rPr lang="en" b="1" dirty="0">
                <a:solidFill>
                  <a:schemeClr val="dk1"/>
                </a:solidFill>
              </a:rPr>
              <a:t>reference</a:t>
            </a:r>
            <a:r>
              <a:rPr lang="en" dirty="0">
                <a:solidFill>
                  <a:schemeClr val="dk1"/>
                </a:solidFill>
              </a:rPr>
              <a:t> to that data is copied.</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0"/>
        <p:cNvGrpSpPr/>
        <p:nvPr/>
      </p:nvGrpSpPr>
      <p:grpSpPr>
        <a:xfrm>
          <a:off x="0" y="0"/>
          <a:ext cx="0" cy="0"/>
          <a:chOff x="0" y="0"/>
          <a:chExt cx="0" cy="0"/>
        </a:xfrm>
      </p:grpSpPr>
      <p:sp>
        <p:nvSpPr>
          <p:cNvPr id="2941" name="Google Shape;2941;gcb1d93aaaa_0_114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2" name="Google Shape;2942;gcb1d93aaaa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Anonymous functions are functions without names.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They look like function definitions, except there is no name after the </a:t>
            </a:r>
            <a:r>
              <a:rPr lang="en" b="1" dirty="0">
                <a:solidFill>
                  <a:schemeClr val="dk1"/>
                </a:solidFill>
              </a:rPr>
              <a:t>keyword</a:t>
            </a:r>
            <a:r>
              <a:rPr lang="en" dirty="0">
                <a:solidFill>
                  <a:schemeClr val="dk1"/>
                </a:solidFill>
              </a:rPr>
              <a:t> function.</a:t>
            </a:r>
            <a:endParaRPr dirty="0">
              <a:solidFill>
                <a:schemeClr val="dk1"/>
              </a:solidFill>
            </a:endParaRPr>
          </a:p>
          <a:p>
            <a:pPr marL="0" lvl="0" indent="0" algn="l" rtl="0">
              <a:spcBef>
                <a:spcPts val="0"/>
              </a:spcBef>
              <a:spcAft>
                <a:spcPts val="0"/>
              </a:spcAft>
              <a:buNone/>
            </a:pPr>
            <a:r>
              <a:rPr lang="en" dirty="0">
                <a:solidFill>
                  <a:schemeClr val="dk1"/>
                </a:solidFill>
              </a:rPr>
              <a:t>And in this example, we’re wrapping the function in brackets to make it valid JavaScript.</a:t>
            </a:r>
            <a:endParaRPr dirty="0">
              <a:solidFill>
                <a:schemeClr val="dk1"/>
              </a:solidFill>
            </a:endParaRPr>
          </a:p>
          <a:p>
            <a:pPr marL="0" lvl="0" indent="0" algn="l" rtl="0">
              <a:spcBef>
                <a:spcPts val="0"/>
              </a:spcBef>
              <a:spcAft>
                <a:spcPts val="0"/>
              </a:spcAft>
              <a:buNone/>
            </a:pPr>
            <a:r>
              <a:rPr lang="en" dirty="0">
                <a:solidFill>
                  <a:schemeClr val="dk1"/>
                </a:solidFill>
              </a:rPr>
              <a:t>And it does literally, absolutely nothing.</a:t>
            </a:r>
            <a:endParaRPr dirty="0">
              <a:solidFill>
                <a:schemeClr val="dk1"/>
              </a:solidFill>
            </a:endParaRPr>
          </a:p>
          <a:p>
            <a:pPr marL="0" lvl="0" indent="0" algn="l" rtl="0">
              <a:spcBef>
                <a:spcPts val="0"/>
              </a:spcBef>
              <a:spcAft>
                <a:spcPts val="0"/>
              </a:spcAft>
              <a:buNone/>
            </a:pPr>
            <a:r>
              <a:rPr lang="en" dirty="0">
                <a:solidFill>
                  <a:schemeClr val="dk1"/>
                </a:solidFill>
              </a:rPr>
              <a:t>It doesn’t even run.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might seem counter intuitive, after going through some examples where we declare functions for our code to use - but as we work through the next couple of slides, you’ll understand why anonymous functions are useful.</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JavaScript, functions are described as “first class” - you can store them in variables, you can pass them as arguments to other functions, and you can change what they do while your program is running.</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Just like we have a string literal - our two quotes “ “, or we can use numbers directly in our code, anonymous functions are a kind of “literal definition of a function”.</a:t>
            </a:r>
            <a:endParaRPr dirty="0">
              <a:solidFill>
                <a:schemeClr val="dk1"/>
              </a:solidFill>
            </a:endParaRPr>
          </a:p>
          <a:p>
            <a:pPr marL="0" lvl="0" indent="0" algn="l" rtl="0">
              <a:spcBef>
                <a:spcPts val="0"/>
              </a:spcBef>
              <a:spcAft>
                <a:spcPts val="0"/>
              </a:spcAft>
              <a:buNone/>
            </a:pPr>
            <a:r>
              <a:rPr lang="en" dirty="0">
                <a:solidFill>
                  <a:schemeClr val="dk1"/>
                </a:solidFill>
              </a:rPr>
              <a:t>And just like a string literal, or a number, when you define an anonymous function, it doesn’t do anything, you’re just defining a piece of code that isn’t executed.</a:t>
            </a:r>
            <a:endParaRPr dirty="0">
              <a:solidFill>
                <a:schemeClr val="dk1"/>
              </a:solidFill>
            </a:endParaRPr>
          </a:p>
          <a:p>
            <a:pPr marL="0" lvl="0" indent="0" algn="l" rtl="0">
              <a:spcBef>
                <a:spcPts val="0"/>
              </a:spcBef>
              <a:spcAft>
                <a:spcPts val="0"/>
              </a:spcAft>
              <a:buNone/>
            </a:pPr>
            <a:endParaRPr dirty="0">
              <a:solidFill>
                <a:srgbClr val="192D49"/>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7"/>
        <p:cNvGrpSpPr/>
        <p:nvPr/>
      </p:nvGrpSpPr>
      <p:grpSpPr>
        <a:xfrm>
          <a:off x="0" y="0"/>
          <a:ext cx="0" cy="0"/>
          <a:chOff x="0" y="0"/>
          <a:chExt cx="0" cy="0"/>
        </a:xfrm>
      </p:grpSpPr>
      <p:sp>
        <p:nvSpPr>
          <p:cNvPr id="2948" name="Google Shape;2948;gcb1d93aaaa_0_114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9" name="Google Shape;2949;gcb1d93aaaa_0_1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If you wanted to call an anonymous function without assigning it to a variable, you have to add open and closing brackets after it’s definition, just like if you were calling a regular function.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It’s a little confusing to look at, because there are so many brackets, but this function is being defined, then called.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Because our function is anonymous here, it doesn’t have a name, and it isn’t being assigned to anything, if we don’t call it as soon as we define it, we’ll never be able to call it at all.</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That might seem useless - and it mostly is (with a few exceptions that we won’t go into here) - but you might see occasional functions created and executed like this.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3"/>
        <p:cNvGrpSpPr/>
        <p:nvPr/>
      </p:nvGrpSpPr>
      <p:grpSpPr>
        <a:xfrm>
          <a:off x="0" y="0"/>
          <a:ext cx="0" cy="0"/>
          <a:chOff x="0" y="0"/>
          <a:chExt cx="0" cy="0"/>
        </a:xfrm>
      </p:grpSpPr>
      <p:sp>
        <p:nvSpPr>
          <p:cNvPr id="2644" name="Google Shape;2644;gd21ae989ac_0_2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5" name="Google Shape;2645;gd21ae989ac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Javascript was originally built to run in your web browser, and one of the real joys of javascript is that in comparison to many other programming languages it is relatively easy to pick up,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It was designed to make it accessible to everyone, so that everyone can start building things for the web, and because of this lots of programmers fell in love with it and started to port it onto other devices, not just a computer, but wearable devices, IoT devices - that is any device that connects to the internet, things in your smart home for example, a thermostat or a doorbell, someone once got javascript running on a coffee machine. Even the international space station runs javascript!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JavaScript is the most used programming language in the world, and it keeps growing and evolving as the problems it gets applied to change.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You don’t need to install expensive software to write it</a:t>
            </a:r>
            <a:endParaRPr dirty="0">
              <a:solidFill>
                <a:schemeClr val="dk1"/>
              </a:solidFill>
            </a:endParaRPr>
          </a:p>
          <a:p>
            <a:pPr marL="0" lvl="0" indent="0" algn="l" rtl="0">
              <a:spcBef>
                <a:spcPts val="0"/>
              </a:spcBef>
              <a:spcAft>
                <a:spcPts val="0"/>
              </a:spcAft>
              <a:buNone/>
            </a:pPr>
            <a:r>
              <a:rPr lang="en" dirty="0">
                <a:solidFill>
                  <a:schemeClr val="dk1"/>
                </a:solidFill>
              </a:rPr>
              <a:t>You don’t need to buy a license</a:t>
            </a:r>
            <a:endParaRPr dirty="0">
              <a:solidFill>
                <a:schemeClr val="dk1"/>
              </a:solidFill>
            </a:endParaRPr>
          </a:p>
          <a:p>
            <a:pPr marL="0" lvl="0" indent="0" algn="l" rtl="0">
              <a:spcBef>
                <a:spcPts val="0"/>
              </a:spcBef>
              <a:spcAft>
                <a:spcPts val="0"/>
              </a:spcAft>
              <a:buNone/>
            </a:pPr>
            <a:r>
              <a:rPr lang="en" dirty="0">
                <a:solidFill>
                  <a:schemeClr val="dk1"/>
                </a:solidFill>
              </a:rPr>
              <a:t>You don’t need specialised equipment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It has become so popular because everyone can give it a go!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what makes a programming language?</a:t>
            </a:r>
            <a:endParaRPr dirty="0">
              <a:solidFill>
                <a:schemeClr val="dk1"/>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4"/>
        <p:cNvGrpSpPr/>
        <p:nvPr/>
      </p:nvGrpSpPr>
      <p:grpSpPr>
        <a:xfrm>
          <a:off x="0" y="0"/>
          <a:ext cx="0" cy="0"/>
          <a:chOff x="0" y="0"/>
          <a:chExt cx="0" cy="0"/>
        </a:xfrm>
      </p:grpSpPr>
      <p:sp>
        <p:nvSpPr>
          <p:cNvPr id="2955" name="Google Shape;2955;gcb1d93aaaa_0_115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6" name="Google Shape;2956;gcb1d93aaaa_0_1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Because functions are “first class citizens” in JavaScript, we can assign an anonymous function directly to a variable, as if it were a string or a number.</a:t>
            </a:r>
            <a:endParaRPr>
              <a:solidFill>
                <a:schemeClr val="dk1"/>
              </a:solidFill>
            </a:endParaRPr>
          </a:p>
          <a:p>
            <a:pPr marL="0" lvl="0" indent="0" algn="l" rtl="0">
              <a:spcBef>
                <a:spcPts val="0"/>
              </a:spcBef>
              <a:spcAft>
                <a:spcPts val="0"/>
              </a:spcAft>
              <a:buNone/>
            </a:pPr>
            <a:r>
              <a:rPr lang="en">
                <a:solidFill>
                  <a:schemeClr val="dk1"/>
                </a:solidFill>
              </a:rPr>
              <a:t>You’ll notice we don’t need the wrapping brackets ( ) around our function definition this time (though it’d be perfectly valid to use them).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we can call our function by using the variable it was assigned to like any other function and adding brackets at the end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you might be wondering “why on earth would there be more than one way to define a function in JavaScript” and it’s all about where exactly you’re allowed to call them.</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1"/>
        <p:cNvGrpSpPr/>
        <p:nvPr/>
      </p:nvGrpSpPr>
      <p:grpSpPr>
        <a:xfrm>
          <a:off x="0" y="0"/>
          <a:ext cx="0" cy="0"/>
          <a:chOff x="0" y="0"/>
          <a:chExt cx="0" cy="0"/>
        </a:xfrm>
      </p:grpSpPr>
      <p:sp>
        <p:nvSpPr>
          <p:cNvPr id="2962" name="Google Shape;2962;gcb1d93aaaa_0_115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3" name="Google Shape;2963;gcb1d93aaaa_0_1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 this example we’re using function assignment - where we create an anonymous function, and assign it to the variable </a:t>
            </a:r>
            <a:r>
              <a:rPr lang="en" b="1">
                <a:solidFill>
                  <a:schemeClr val="dk1"/>
                </a:solidFill>
              </a:rPr>
              <a:t>somethingElse</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Our code will throw an error before we even get there, because </a:t>
            </a:r>
            <a:r>
              <a:rPr lang="en" b="1">
                <a:solidFill>
                  <a:schemeClr val="dk1"/>
                </a:solidFill>
              </a:rPr>
              <a:t>somethingElse</a:t>
            </a:r>
            <a:r>
              <a:rPr lang="en">
                <a:solidFill>
                  <a:schemeClr val="dk1"/>
                </a:solidFill>
              </a:rPr>
              <a:t> hasn’t been defined at the point that we use it.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is no different from trying to use any other variable before we declare it.</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8"/>
        <p:cNvGrpSpPr/>
        <p:nvPr/>
      </p:nvGrpSpPr>
      <p:grpSpPr>
        <a:xfrm>
          <a:off x="0" y="0"/>
          <a:ext cx="0" cy="0"/>
          <a:chOff x="0" y="0"/>
          <a:chExt cx="0" cy="0"/>
        </a:xfrm>
      </p:grpSpPr>
      <p:sp>
        <p:nvSpPr>
          <p:cNvPr id="2969" name="Google Shape;2969;gcb1d93aaaa_0_116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0" name="Google Shape;2970;gcb1d93aaaa_0_1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correctly use a function assigned to a variable, you have to use it </a:t>
            </a:r>
            <a:r>
              <a:rPr lang="en" b="1">
                <a:solidFill>
                  <a:schemeClr val="dk1"/>
                </a:solidFill>
              </a:rPr>
              <a:t>after it has been declared.</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5"/>
        <p:cNvGrpSpPr/>
        <p:nvPr/>
      </p:nvGrpSpPr>
      <p:grpSpPr>
        <a:xfrm>
          <a:off x="0" y="0"/>
          <a:ext cx="0" cy="0"/>
          <a:chOff x="0" y="0"/>
          <a:chExt cx="0" cy="0"/>
        </a:xfrm>
      </p:grpSpPr>
      <p:sp>
        <p:nvSpPr>
          <p:cNvPr id="2976" name="Google Shape;2976;gcb1d93aaaa_0_117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7" name="Google Shape;2977;gcb1d93aaaa_0_1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Now we’ve taken a look at the two ways to define functions - using function definitions, and by assigning anonymous functions to variables, </a:t>
            </a:r>
            <a:endParaRPr>
              <a:solidFill>
                <a:schemeClr val="dk1"/>
              </a:solidFill>
            </a:endParaRPr>
          </a:p>
          <a:p>
            <a:pPr marL="0" lvl="0" indent="0" algn="l" rtl="0">
              <a:spcBef>
                <a:spcPts val="0"/>
              </a:spcBef>
              <a:spcAft>
                <a:spcPts val="0"/>
              </a:spcAft>
              <a:buNone/>
            </a:pPr>
            <a:r>
              <a:rPr lang="en">
                <a:solidFill>
                  <a:schemeClr val="dk1"/>
                </a:solidFill>
              </a:rPr>
              <a:t>It is worth pointing out that we can also mix and match the two styles!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means that a function created as a function definition, can also be assigned to a variable.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is important, because in lots of places in JavaScript, we need to use functions as if they were variables - so it’s important that however we define our functions, we can do exactly that.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2"/>
        <p:cNvGrpSpPr/>
        <p:nvPr/>
      </p:nvGrpSpPr>
      <p:grpSpPr>
        <a:xfrm>
          <a:off x="0" y="0"/>
          <a:ext cx="0" cy="0"/>
          <a:chOff x="0" y="0"/>
          <a:chExt cx="0" cy="0"/>
        </a:xfrm>
      </p:grpSpPr>
      <p:sp>
        <p:nvSpPr>
          <p:cNvPr id="2983" name="Google Shape;2983;gcb1d93aaaa_0_117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4" name="Google Shape;2984;gcb1d93aaaa_0_1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The reason we’ve taken so much time going through how functions can be assigned to, and work just like variables, is because there are lots of APIs  - these are functions that are built into the JavaScript language and your browser - that require something called a “callback” to work.</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There is nothing special at all about a callback, it’s just a function, that you pass to another function, that is called by that function when something happens.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 most obvious example of this, is setTimeout.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setTimeout calls the function passed as an argument to it, after a timer in milliseconds has elapsed.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our example above, we’re calling setTimeout and passing an anonymous function as an argument. That function just logs to the console.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works exactly because functions are first class citizens, and we can pass them as arguments, and store them in variables.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Remember earlier when we talked about how </a:t>
            </a:r>
            <a:r>
              <a:rPr lang="en" b="1">
                <a:solidFill>
                  <a:schemeClr val="dk1"/>
                </a:solidFill>
              </a:rPr>
              <a:t>objects</a:t>
            </a:r>
            <a:r>
              <a:rPr lang="en">
                <a:solidFill>
                  <a:schemeClr val="dk1"/>
                </a:solidFill>
              </a:rPr>
              <a:t> use </a:t>
            </a:r>
            <a:r>
              <a:rPr lang="en" b="1">
                <a:solidFill>
                  <a:schemeClr val="dk1"/>
                </a:solidFill>
              </a:rPr>
              <a:t>references</a:t>
            </a:r>
            <a:r>
              <a:rPr lang="en">
                <a:solidFill>
                  <a:schemeClr val="dk1"/>
                </a:solidFill>
              </a:rPr>
              <a:t> and these </a:t>
            </a:r>
            <a:r>
              <a:rPr lang="en" b="1">
                <a:solidFill>
                  <a:schemeClr val="dk1"/>
                </a:solidFill>
              </a:rPr>
              <a:t>references </a:t>
            </a:r>
            <a:r>
              <a:rPr lang="en">
                <a:solidFill>
                  <a:schemeClr val="dk1"/>
                </a:solidFill>
              </a:rPr>
              <a:t>are what gets copied when they’re copied into function parameters using our house / address example? Well passing </a:t>
            </a:r>
            <a:r>
              <a:rPr lang="en" b="1">
                <a:solidFill>
                  <a:schemeClr val="dk1"/>
                </a:solidFill>
              </a:rPr>
              <a:t>functions</a:t>
            </a:r>
            <a:r>
              <a:rPr lang="en">
                <a:solidFill>
                  <a:schemeClr val="dk1"/>
                </a:solidFill>
              </a:rPr>
              <a:t> as </a:t>
            </a:r>
            <a:r>
              <a:rPr lang="en" b="1">
                <a:solidFill>
                  <a:schemeClr val="dk1"/>
                </a:solidFill>
              </a:rPr>
              <a:t>parameters</a:t>
            </a:r>
            <a:r>
              <a:rPr lang="en">
                <a:solidFill>
                  <a:schemeClr val="dk1"/>
                </a:solidFill>
              </a:rPr>
              <a:t> works in exactly the same way. Just like objects are put somewhere in memory by the JavaScript runtime, all your functions live somewhere in memory, and when a </a:t>
            </a:r>
            <a:r>
              <a:rPr lang="en" b="1">
                <a:solidFill>
                  <a:schemeClr val="dk1"/>
                </a:solidFill>
              </a:rPr>
              <a:t>function</a:t>
            </a:r>
            <a:r>
              <a:rPr lang="en">
                <a:solidFill>
                  <a:schemeClr val="dk1"/>
                </a:solidFill>
              </a:rPr>
              <a:t> is passed as a </a:t>
            </a:r>
            <a:r>
              <a:rPr lang="en" b="1">
                <a:solidFill>
                  <a:schemeClr val="dk1"/>
                </a:solidFill>
              </a:rPr>
              <a:t>parameter</a:t>
            </a:r>
            <a:r>
              <a:rPr lang="en">
                <a:solidFill>
                  <a:schemeClr val="dk1"/>
                </a:solidFill>
              </a:rPr>
              <a:t> we’re actually copying the </a:t>
            </a:r>
            <a:r>
              <a:rPr lang="en" b="1">
                <a:solidFill>
                  <a:schemeClr val="dk1"/>
                </a:solidFill>
              </a:rPr>
              <a:t>reference to that function.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9"/>
        <p:cNvGrpSpPr/>
        <p:nvPr/>
      </p:nvGrpSpPr>
      <p:grpSpPr>
        <a:xfrm>
          <a:off x="0" y="0"/>
          <a:ext cx="0" cy="0"/>
          <a:chOff x="0" y="0"/>
          <a:chExt cx="0" cy="0"/>
        </a:xfrm>
      </p:grpSpPr>
      <p:sp>
        <p:nvSpPr>
          <p:cNvPr id="2990" name="Google Shape;2990;gcb1d93aaaa_0_118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1" name="Google Shape;2991;gcb1d93aaaa_0_1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don’t have to use an anonymous function here, we could instead define our function using a function definition, and pass that to setTimeout instead.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this example, we’re using </a:t>
            </a:r>
            <a:r>
              <a:rPr lang="en" b="1">
                <a:solidFill>
                  <a:schemeClr val="dk1"/>
                </a:solidFill>
              </a:rPr>
              <a:t>hoisting </a:t>
            </a:r>
            <a:r>
              <a:rPr lang="en">
                <a:solidFill>
                  <a:schemeClr val="dk1"/>
                </a:solidFill>
              </a:rPr>
              <a:t>again - we’re relying on the fact that the JavaScript runtime allows us to call functions defined using function definitions in </a:t>
            </a:r>
            <a:r>
              <a:rPr lang="en" b="1">
                <a:solidFill>
                  <a:schemeClr val="dk1"/>
                </a:solidFill>
              </a:rPr>
              <a:t>any place in our program </a:t>
            </a:r>
            <a:r>
              <a:rPr lang="en">
                <a:solidFill>
                  <a:schemeClr val="dk1"/>
                </a:solidFill>
              </a:rPr>
              <a:t>-  and actually defining our </a:t>
            </a:r>
            <a:r>
              <a:rPr lang="en" b="1">
                <a:solidFill>
                  <a:schemeClr val="dk1"/>
                </a:solidFill>
              </a:rPr>
              <a:t>timeoutAction</a:t>
            </a:r>
            <a:r>
              <a:rPr lang="en">
                <a:solidFill>
                  <a:schemeClr val="dk1"/>
                </a:solidFill>
              </a:rPr>
              <a:t> function </a:t>
            </a:r>
            <a:r>
              <a:rPr lang="en" b="1">
                <a:solidFill>
                  <a:schemeClr val="dk1"/>
                </a:solidFill>
              </a:rPr>
              <a:t>after</a:t>
            </a:r>
            <a:r>
              <a:rPr lang="en">
                <a:solidFill>
                  <a:schemeClr val="dk1"/>
                </a:solidFill>
              </a:rPr>
              <a:t> we call setTimeout.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Our JavaScript runtime has hoisted our definition, so we can use it before it is defined in our code.</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cb1d93aaaa_0_118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cb1d93aaaa_0_1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If you thought JavaScript already had enough different ways to define functions, we’ve got yet another one for you! (sorry)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One shortcut common in a lot of programming languages (including JavaScript) is the ability to use what's called an arrow function. It uses a special operator  =&gt;, which looks like an arrow - thus the name!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By using =&gt;, we are able to skip the function keyword.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is what people called “syntactic sugar” - something that makes a programming language just that little bit more pleasant to look at.</a:t>
            </a:r>
            <a:endParaRPr>
              <a:solidFill>
                <a:schemeClr val="dk1"/>
              </a:solidFill>
            </a:endParaRPr>
          </a:p>
          <a:p>
            <a:pPr marL="0" lvl="0" indent="0" algn="l" rtl="0">
              <a:spcBef>
                <a:spcPts val="0"/>
              </a:spcBef>
              <a:spcAft>
                <a:spcPts val="0"/>
              </a:spcAft>
              <a:buNone/>
            </a:pPr>
            <a:r>
              <a:rPr lang="en">
                <a:solidFill>
                  <a:schemeClr val="dk1"/>
                </a:solidFill>
              </a:rPr>
              <a:t>Looking at the above example you can see how we would rewrite a function to be an arrow function.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You’ll notice that we dropped the </a:t>
            </a:r>
            <a:r>
              <a:rPr lang="en" b="1">
                <a:solidFill>
                  <a:schemeClr val="dk1"/>
                </a:solidFill>
              </a:rPr>
              <a:t>function</a:t>
            </a:r>
            <a:r>
              <a:rPr lang="en">
                <a:solidFill>
                  <a:schemeClr val="dk1"/>
                </a:solidFill>
              </a:rPr>
              <a:t> keyword, and followed it with an </a:t>
            </a:r>
            <a:r>
              <a:rPr lang="en" b="1">
                <a:solidFill>
                  <a:schemeClr val="dk1"/>
                </a:solidFill>
              </a:rPr>
              <a:t>arrow</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3"/>
        <p:cNvGrpSpPr/>
        <p:nvPr/>
      </p:nvGrpSpPr>
      <p:grpSpPr>
        <a:xfrm>
          <a:off x="0" y="0"/>
          <a:ext cx="0" cy="0"/>
          <a:chOff x="0" y="0"/>
          <a:chExt cx="0" cy="0"/>
        </a:xfrm>
      </p:grpSpPr>
      <p:sp>
        <p:nvSpPr>
          <p:cNvPr id="3004" name="Google Shape;3004;gcb1d93aaaa_0_119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5" name="Google Shape;3005;gcb1d93aaaa_0_1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works just as well when a function has one or more parameters.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Just like in a regular function definition, they’re placed between brackets in the function definition.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0"/>
        <p:cNvGrpSpPr/>
        <p:nvPr/>
      </p:nvGrpSpPr>
      <p:grpSpPr>
        <a:xfrm>
          <a:off x="0" y="0"/>
          <a:ext cx="0" cy="0"/>
          <a:chOff x="0" y="0"/>
          <a:chExt cx="0" cy="0"/>
        </a:xfrm>
      </p:grpSpPr>
      <p:sp>
        <p:nvSpPr>
          <p:cNvPr id="3011" name="Google Shape;3011;gcb1d93aaaa_0_12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2" name="Google Shape;3012;gcb1d93aaaa_0_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And we can also use default parameters.</a:t>
            </a:r>
            <a:endParaRPr>
              <a:solidFill>
                <a:schemeClr val="dk1"/>
              </a:solidFill>
            </a:endParaRPr>
          </a:p>
          <a:p>
            <a:pPr marL="0" lvl="0" indent="0" algn="l" rtl="0">
              <a:spcBef>
                <a:spcPts val="0"/>
              </a:spcBef>
              <a:spcAft>
                <a:spcPts val="0"/>
              </a:spcAft>
              <a:buNone/>
            </a:pPr>
            <a:r>
              <a:rPr lang="en">
                <a:solidFill>
                  <a:schemeClr val="dk1"/>
                </a:solidFill>
              </a:rPr>
              <a:t>Really anything that works with a regular function definition will work with an arrow function.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7"/>
        <p:cNvGrpSpPr/>
        <p:nvPr/>
      </p:nvGrpSpPr>
      <p:grpSpPr>
        <a:xfrm>
          <a:off x="0" y="0"/>
          <a:ext cx="0" cy="0"/>
          <a:chOff x="0" y="0"/>
          <a:chExt cx="0" cy="0"/>
        </a:xfrm>
      </p:grpSpPr>
      <p:sp>
        <p:nvSpPr>
          <p:cNvPr id="3018" name="Google Shape;3018;gcb1d93aaaa_0_120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9" name="Google Shape;3019;gcb1d93aaaa_0_1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make your code even more concise, if your function only has a </a:t>
            </a:r>
            <a:r>
              <a:rPr lang="en" b="1">
                <a:solidFill>
                  <a:schemeClr val="dk1"/>
                </a:solidFill>
              </a:rPr>
              <a:t>single parameter</a:t>
            </a:r>
            <a:r>
              <a:rPr lang="en">
                <a:solidFill>
                  <a:schemeClr val="dk1"/>
                </a:solidFill>
              </a:rPr>
              <a:t> you can even omit the brackets in the function definition, like this.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0"/>
        <p:cNvGrpSpPr/>
        <p:nvPr/>
      </p:nvGrpSpPr>
      <p:grpSpPr>
        <a:xfrm>
          <a:off x="0" y="0"/>
          <a:ext cx="0" cy="0"/>
          <a:chOff x="0" y="0"/>
          <a:chExt cx="0" cy="0"/>
        </a:xfrm>
      </p:grpSpPr>
      <p:sp>
        <p:nvSpPr>
          <p:cNvPr id="2651" name="Google Shape;2651;gd21ae989ac_0_9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2" name="Google Shape;2652;gd21ae989ac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It is programming tradition that the first thing you do in any language is make it say "Hello world!". This is the first thing we'll do in JavaScript, using something called a console.log().</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The "console" is where you can see the output of your code. In your browser tools, you can select the console tab to get to your console</a:t>
            </a:r>
            <a:endParaRPr dirty="0">
              <a:solidFill>
                <a:schemeClr val="dk1"/>
              </a:solidFill>
            </a:endParaRPr>
          </a:p>
          <a:p>
            <a:pPr marL="0" lvl="0" indent="0" algn="l" rtl="0">
              <a:lnSpc>
                <a:spcPct val="115000"/>
              </a:lnSpc>
              <a:spcBef>
                <a:spcPts val="1200"/>
              </a:spcBef>
              <a:spcAft>
                <a:spcPts val="0"/>
              </a:spcAft>
              <a:buNone/>
            </a:pPr>
            <a:r>
              <a:rPr lang="en" dirty="0">
                <a:solidFill>
                  <a:schemeClr val="dk1"/>
                </a:solidFill>
              </a:rPr>
              <a:t>We want to print "Hello world!" to the console. Thankfully in JavaScript there is a built-in way to do this, using a console.log(). </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You just need to put any text inside quotes, inside the parentheses, and when you run the code you should see that text printed to the console.</a:t>
            </a:r>
            <a:endParaRPr dirty="0">
              <a:solidFill>
                <a:schemeClr val="dk1"/>
              </a:solidFill>
            </a:endParaRPr>
          </a:p>
          <a:p>
            <a:pPr marL="0" lvl="0" indent="0" algn="l" rtl="0">
              <a:spcBef>
                <a:spcPts val="1200"/>
              </a:spcBef>
              <a:spcAft>
                <a:spcPts val="0"/>
              </a:spcAft>
              <a:buNone/>
            </a:pPr>
            <a:r>
              <a:rPr lang="en" dirty="0">
                <a:solidFill>
                  <a:schemeClr val="dk1"/>
                </a:solidFill>
              </a:rPr>
              <a:t>You also might be wondering why there's a semicolon at the end of the code you wrote. Semicolons are used at the end of every statement in JavaScript. The code usually won't break if you forget it, but it's good practice to remember.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 will find yourself using console log a lot as you start your web dev careers, it is incredibly useful for double checking that the output of your code is what you’d expect.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 next important thing to learn is what comments are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Sometimes you might want to make a note for yourself in your code. Comments can be helpful for remembering logic and terminology, and make your code easier to understand for other people.</a:t>
            </a:r>
            <a:endParaRPr dirty="0">
              <a:solidFill>
                <a:schemeClr val="dk1"/>
              </a:solidFill>
            </a:endParaRPr>
          </a:p>
          <a:p>
            <a:pPr marL="0" lvl="0" indent="0" algn="l" rtl="0">
              <a:spcBef>
                <a:spcPts val="0"/>
              </a:spcBef>
              <a:spcAft>
                <a:spcPts val="0"/>
              </a:spcAft>
              <a:buNone/>
            </a:pPr>
            <a:br>
              <a:rPr lang="en" dirty="0">
                <a:solidFill>
                  <a:schemeClr val="dk1"/>
                </a:solidFill>
              </a:rPr>
            </a:br>
            <a:r>
              <a:rPr lang="en" dirty="0">
                <a:solidFill>
                  <a:schemeClr val="dk1"/>
                </a:solidFill>
              </a:rPr>
              <a:t>To create a single line comment in JavaScript, you place two slashes // in front of the code or text. When you place these two slashes, all text to the right of them will be ignored, until the next line.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All of these rules, the . the brackets, the quotes and the double slashes are part of what we call the JavaScript Syntax</a:t>
            </a:r>
            <a:endParaRPr dirty="0">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4"/>
        <p:cNvGrpSpPr/>
        <p:nvPr/>
      </p:nvGrpSpPr>
      <p:grpSpPr>
        <a:xfrm>
          <a:off x="0" y="0"/>
          <a:ext cx="0" cy="0"/>
          <a:chOff x="0" y="0"/>
          <a:chExt cx="0" cy="0"/>
        </a:xfrm>
      </p:grpSpPr>
      <p:sp>
        <p:nvSpPr>
          <p:cNvPr id="3025" name="Google Shape;3025;gcb1d93aaaa_0_12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6" name="Google Shape;3026;gcb1d93aaaa_0_1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Arrow functions really come into their own when we’re using functions in-line, like in our </a:t>
            </a:r>
            <a:r>
              <a:rPr lang="en" b="1">
                <a:solidFill>
                  <a:schemeClr val="dk1"/>
                </a:solidFill>
              </a:rPr>
              <a:t>setTimeout</a:t>
            </a:r>
            <a:r>
              <a:rPr lang="en">
                <a:solidFill>
                  <a:schemeClr val="dk1"/>
                </a:solidFill>
              </a:rPr>
              <a:t> example from earlier, allowing us to remove the amount of syntax required to understand a piece of code.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reduces the amount of </a:t>
            </a:r>
            <a:r>
              <a:rPr lang="en" b="1">
                <a:solidFill>
                  <a:schemeClr val="dk1"/>
                </a:solidFill>
              </a:rPr>
              <a:t>boilerplate code</a:t>
            </a:r>
            <a:r>
              <a:rPr lang="en">
                <a:solidFill>
                  <a:schemeClr val="dk1"/>
                </a:solidFill>
              </a:rPr>
              <a:t> - repetitive code that you have to use that has no </a:t>
            </a:r>
            <a:r>
              <a:rPr lang="en" b="1">
                <a:solidFill>
                  <a:schemeClr val="dk1"/>
                </a:solidFill>
              </a:rPr>
              <a:t>real meaning</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1"/>
        <p:cNvGrpSpPr/>
        <p:nvPr/>
      </p:nvGrpSpPr>
      <p:grpSpPr>
        <a:xfrm>
          <a:off x="0" y="0"/>
          <a:ext cx="0" cy="0"/>
          <a:chOff x="0" y="0"/>
          <a:chExt cx="0" cy="0"/>
        </a:xfrm>
      </p:grpSpPr>
      <p:sp>
        <p:nvSpPr>
          <p:cNvPr id="3032" name="Google Shape;3032;gcb1d93aaaa_0_1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3" name="Google Shape;3033;gcb1d93aaaa_0_1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NOTE: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There is a special type of function known as a method, which you've actually already been using!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 are using a method every time you use console.log.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What makes a method different from a function is a method is a function which is a property of an object.</a:t>
            </a:r>
            <a:endParaRPr>
              <a:solidFill>
                <a:schemeClr val="dk1"/>
              </a:solidFill>
            </a:endParaRPr>
          </a:p>
          <a:p>
            <a:pPr marL="0" lvl="0" indent="0" algn="l" rtl="0">
              <a:spcBef>
                <a:spcPts val="0"/>
              </a:spcBef>
              <a:spcAft>
                <a:spcPts val="0"/>
              </a:spcAft>
              <a:buNone/>
            </a:pPr>
            <a:r>
              <a:rPr lang="en">
                <a:solidFill>
                  <a:schemeClr val="dk1"/>
                </a:solidFill>
              </a:rPr>
              <a:t>In the console log example, the object is console and it has a bunch of different methods, one of which is .log()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 You will hear many developers use these terms interchangeably.</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4"/>
        <p:cNvGrpSpPr/>
        <p:nvPr/>
      </p:nvGrpSpPr>
      <p:grpSpPr>
        <a:xfrm>
          <a:off x="0" y="0"/>
          <a:ext cx="0" cy="0"/>
          <a:chOff x="0" y="0"/>
          <a:chExt cx="0" cy="0"/>
        </a:xfrm>
      </p:grpSpPr>
      <p:sp>
        <p:nvSpPr>
          <p:cNvPr id="3055" name="Google Shape;3055;gcb1d93aaaa_0_1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6" name="Google Shape;3056;gcb1d93aaaa_0_1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Goodness!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cb1d93aaaa_0_31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cb1d93aaaa_0_3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our lesson today we’re going to be looking back at our comparison operators and our equality operators and how we can use them to make decision in our code</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6"/>
        <p:cNvGrpSpPr/>
        <p:nvPr/>
      </p:nvGrpSpPr>
      <p:grpSpPr>
        <a:xfrm>
          <a:off x="0" y="0"/>
          <a:ext cx="0" cy="0"/>
          <a:chOff x="0" y="0"/>
          <a:chExt cx="0" cy="0"/>
        </a:xfrm>
      </p:grpSpPr>
      <p:sp>
        <p:nvSpPr>
          <p:cNvPr id="3067" name="Google Shape;3067;gcb1d93aaaa_0_3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8" name="Google Shape;3068;gcb1d93aaaa_0_3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use if statements, along with our comparison operators or our equality operators and booleans to make logical decision about what to do in our code.</a:t>
            </a:r>
            <a:endParaRPr/>
          </a:p>
          <a:p>
            <a:pPr marL="0" lvl="0" indent="0" algn="l" rtl="0">
              <a:spcBef>
                <a:spcPts val="0"/>
              </a:spcBef>
              <a:spcAft>
                <a:spcPts val="0"/>
              </a:spcAft>
              <a:buNone/>
            </a:pPr>
            <a:r>
              <a:rPr lang="en"/>
              <a:t>If statements test a certain condition, which you will set, and will allow you to perform different actions based on the outcome of these tests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The structure of an if statement in JavaScript is as follows:</a:t>
            </a:r>
            <a:endParaRPr/>
          </a:p>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2"/>
        <p:cNvGrpSpPr/>
        <p:nvPr/>
      </p:nvGrpSpPr>
      <p:grpSpPr>
        <a:xfrm>
          <a:off x="0" y="0"/>
          <a:ext cx="0" cy="0"/>
          <a:chOff x="0" y="0"/>
          <a:chExt cx="0" cy="0"/>
        </a:xfrm>
      </p:grpSpPr>
      <p:sp>
        <p:nvSpPr>
          <p:cNvPr id="3093" name="Google Shape;3093;gcb1d93aaaa_0_316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4" name="Google Shape;3094;gcb1d93aaaa_0_3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have our keyword if followed by parenthesis, where we will put our condition to be tested</a:t>
            </a:r>
            <a:endParaRPr>
              <a:solidFill>
                <a:schemeClr val="dk1"/>
              </a:solidFill>
            </a:endParaRPr>
          </a:p>
          <a:p>
            <a:pPr marL="0" lvl="0" indent="0" algn="l" rtl="0">
              <a:spcBef>
                <a:spcPts val="0"/>
              </a:spcBef>
              <a:spcAft>
                <a:spcPts val="0"/>
              </a:spcAft>
              <a:buNone/>
            </a:pPr>
            <a:r>
              <a:rPr lang="en">
                <a:solidFill>
                  <a:schemeClr val="dk1"/>
                </a:solidFill>
              </a:rPr>
              <a:t>Then curly brackets to hold the block of code that we want to execute if the condition is true.</a:t>
            </a:r>
            <a:endParaRPr>
              <a:solidFill>
                <a:schemeClr val="dk1"/>
              </a:solidFil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9"/>
        <p:cNvGrpSpPr/>
        <p:nvPr/>
      </p:nvGrpSpPr>
      <p:grpSpPr>
        <a:xfrm>
          <a:off x="0" y="0"/>
          <a:ext cx="0" cy="0"/>
          <a:chOff x="0" y="0"/>
          <a:chExt cx="0" cy="0"/>
        </a:xfrm>
      </p:grpSpPr>
      <p:sp>
        <p:nvSpPr>
          <p:cNvPr id="3100" name="Google Shape;3100;gcb1d93aaaa_0_316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1" name="Google Shape;3101;gcb1d93aaaa_0_3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 code in an if block runs if it’s </a:t>
            </a:r>
            <a:r>
              <a:rPr lang="en" b="1">
                <a:solidFill>
                  <a:schemeClr val="dk1"/>
                </a:solidFill>
              </a:rPr>
              <a:t>condition is met</a:t>
            </a:r>
            <a:r>
              <a:rPr lang="en">
                <a:solidFill>
                  <a:schemeClr val="dk1"/>
                </a:solidFill>
              </a:rPr>
              <a:t>.</a:t>
            </a:r>
            <a:endParaRPr>
              <a:solidFill>
                <a:schemeClr val="dk1"/>
              </a:solidFill>
            </a:endParaRPr>
          </a:p>
          <a:p>
            <a:pPr marL="0" lvl="0" indent="0" algn="l" rtl="0">
              <a:spcBef>
                <a:spcPts val="0"/>
              </a:spcBef>
              <a:spcAft>
                <a:spcPts val="0"/>
              </a:spcAft>
              <a:buNone/>
            </a:pPr>
            <a:endParaRPr>
              <a:solidFill>
                <a:srgbClr val="192D49"/>
              </a:solidFil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6"/>
        <p:cNvGrpSpPr/>
        <p:nvPr/>
      </p:nvGrpSpPr>
      <p:grpSpPr>
        <a:xfrm>
          <a:off x="0" y="0"/>
          <a:ext cx="0" cy="0"/>
          <a:chOff x="0" y="0"/>
          <a:chExt cx="0" cy="0"/>
        </a:xfrm>
      </p:grpSpPr>
      <p:sp>
        <p:nvSpPr>
          <p:cNvPr id="3107" name="Google Shape;3107;gcb1d93aaaa_0_317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8" name="Google Shape;3108;gcb1d93aaaa_0_3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Take a look at this block of code, what will it output?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(hahaha, i wish I were 20…)</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rgbClr val="192D49"/>
                </a:solidFill>
              </a:rPr>
              <a:t>It doesn’t look very neat though does it? All those if statements. </a:t>
            </a:r>
            <a:endParaRPr>
              <a:solidFill>
                <a:srgbClr val="192D49"/>
              </a:solidFill>
            </a:endParaRPr>
          </a:p>
          <a:p>
            <a:pPr marL="0" lvl="0" indent="0" algn="l" rtl="0">
              <a:spcBef>
                <a:spcPts val="0"/>
              </a:spcBef>
              <a:spcAft>
                <a:spcPts val="0"/>
              </a:spcAft>
              <a:buNone/>
            </a:pPr>
            <a:r>
              <a:rPr lang="en">
                <a:solidFill>
                  <a:srgbClr val="192D49"/>
                </a:solidFill>
              </a:rPr>
              <a:t>JS offers us a more streamlined way to write a logical check like this, and that is an if else statement.</a:t>
            </a:r>
            <a:endParaRPr>
              <a:solidFill>
                <a:srgbClr val="192D49"/>
              </a:solidFil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3"/>
        <p:cNvGrpSpPr/>
        <p:nvPr/>
      </p:nvGrpSpPr>
      <p:grpSpPr>
        <a:xfrm>
          <a:off x="0" y="0"/>
          <a:ext cx="0" cy="0"/>
          <a:chOff x="0" y="0"/>
          <a:chExt cx="0" cy="0"/>
        </a:xfrm>
      </p:grpSpPr>
      <p:sp>
        <p:nvSpPr>
          <p:cNvPr id="3114" name="Google Shape;3114;gcb1d93aaaa_0_318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5" name="Google Shape;3115;gcb1d93aaaa_0_3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have our keyword if followed by parenthesis, where we will put our condition to be tested</a:t>
            </a:r>
            <a:endParaRPr>
              <a:solidFill>
                <a:schemeClr val="dk1"/>
              </a:solidFill>
            </a:endParaRPr>
          </a:p>
          <a:p>
            <a:pPr marL="0" lvl="0" indent="0" algn="l" rtl="0">
              <a:spcBef>
                <a:spcPts val="0"/>
              </a:spcBef>
              <a:spcAft>
                <a:spcPts val="0"/>
              </a:spcAft>
              <a:buNone/>
            </a:pPr>
            <a:r>
              <a:rPr lang="en">
                <a:solidFill>
                  <a:schemeClr val="dk1"/>
                </a:solidFill>
              </a:rPr>
              <a:t>Then curly brackets to hold the block of code that we want to execute if the condition is true.</a:t>
            </a:r>
            <a:endParaRPr>
              <a:solidFill>
                <a:schemeClr val="dk1"/>
              </a:solidFill>
            </a:endParaRPr>
          </a:p>
          <a:p>
            <a:pPr marL="0" lvl="0" indent="0" algn="l" rtl="0">
              <a:spcBef>
                <a:spcPts val="0"/>
              </a:spcBef>
              <a:spcAft>
                <a:spcPts val="0"/>
              </a:spcAft>
              <a:buNone/>
            </a:pPr>
            <a:r>
              <a:rPr lang="en">
                <a:solidFill>
                  <a:schemeClr val="dk1"/>
                </a:solidFill>
              </a:rPr>
              <a:t>Then afterwards we have the else keyword, and a block of code to be run if the condition does not return true, if it returns false.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 basically translates to:</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this condition is true, do this - or else do something else"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0"/>
        <p:cNvGrpSpPr/>
        <p:nvPr/>
      </p:nvGrpSpPr>
      <p:grpSpPr>
        <a:xfrm>
          <a:off x="0" y="0"/>
          <a:ext cx="0" cy="0"/>
          <a:chOff x="0" y="0"/>
          <a:chExt cx="0" cy="0"/>
        </a:xfrm>
      </p:grpSpPr>
      <p:sp>
        <p:nvSpPr>
          <p:cNvPr id="3121" name="Google Shape;3121;gcb1d93aaaa_0_318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2" name="Google Shape;3122;gcb1d93aaaa_0_3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Else statements are executed when the if condition evaluates to false.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In this example, we don’t have enough money for a new laptop, so our if statement evaluates to false, and the code inside the </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else statement will run the code in between its blocks when the condition is false. It's optional with an if statement.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 Test your understanding of this code and the following code by running it in a browser console.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Change the values of the currentMoney and laptopPrice variables to change the returned console.log().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writing your own if statements and share them with the class &lt;3</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and use some of the other comparison and equality operators that we learnt earlier on in the course.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also have some other operators available to us that we’ve not looked at yet, and those are our logical operators.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8"/>
        <p:cNvGrpSpPr/>
        <p:nvPr/>
      </p:nvGrpSpPr>
      <p:grpSpPr>
        <a:xfrm>
          <a:off x="0" y="0"/>
          <a:ext cx="0" cy="0"/>
          <a:chOff x="0" y="0"/>
          <a:chExt cx="0" cy="0"/>
        </a:xfrm>
      </p:grpSpPr>
      <p:sp>
        <p:nvSpPr>
          <p:cNvPr id="2659" name="Google Shape;2659;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0" name="Google Shape;2660;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0" i="0" dirty="0">
                <a:solidFill>
                  <a:srgbClr val="202124"/>
                </a:solidFill>
                <a:effectLst/>
                <a:latin typeface="Roboto"/>
              </a:rPr>
              <a:t>Syntax isn’t just for computer programming</a:t>
            </a:r>
            <a:r>
              <a:rPr lang="en-US" b="1" i="0" dirty="0">
                <a:solidFill>
                  <a:srgbClr val="202124"/>
                </a:solidFill>
                <a:effectLst/>
                <a:latin typeface="Roboto"/>
              </a:rPr>
              <a:t>. Oxford Languages defines syntax for the English Language as “the arrangement of words and phrases to create well-formed sentences in a language.”</a:t>
            </a:r>
          </a:p>
          <a:p>
            <a:pPr marL="0" lvl="0" indent="0" algn="l" rtl="0">
              <a:spcBef>
                <a:spcPts val="0"/>
              </a:spcBef>
              <a:spcAft>
                <a:spcPts val="0"/>
              </a:spcAft>
              <a:buClr>
                <a:schemeClr val="dk1"/>
              </a:buClr>
              <a:buSzPts val="1100"/>
              <a:buFont typeface="Arial"/>
              <a:buNone/>
            </a:pPr>
            <a:r>
              <a:rPr lang="en-US" b="1" i="0" dirty="0">
                <a:solidFill>
                  <a:srgbClr val="202124"/>
                </a:solidFill>
                <a:effectLst/>
                <a:latin typeface="Roboto"/>
              </a:rPr>
              <a:t>Similarly in computer languages you can think of syntax as the set of rules to create well formed code.</a:t>
            </a:r>
          </a:p>
          <a:p>
            <a:pPr marL="0" lvl="0" indent="0" algn="l" rtl="0">
              <a:spcBef>
                <a:spcPts val="0"/>
              </a:spcBef>
              <a:spcAft>
                <a:spcPts val="0"/>
              </a:spcAft>
              <a:buClr>
                <a:schemeClr val="dk1"/>
              </a:buClr>
              <a:buSzPts val="1100"/>
              <a:buFont typeface="Arial"/>
              <a:buNone/>
            </a:pPr>
            <a:endParaRPr lang="en-US" b="1" i="0" dirty="0">
              <a:solidFill>
                <a:srgbClr val="202124"/>
              </a:solidFill>
              <a:effectLst/>
              <a:latin typeface="Roboto"/>
            </a:endParaRPr>
          </a:p>
          <a:p>
            <a:pPr marL="0" lvl="0" indent="0" algn="l" rtl="0">
              <a:spcBef>
                <a:spcPts val="0"/>
              </a:spcBef>
              <a:spcAft>
                <a:spcPts val="0"/>
              </a:spcAft>
              <a:buClr>
                <a:schemeClr val="dk1"/>
              </a:buClr>
              <a:buSzPts val="1100"/>
              <a:buFont typeface="Arial"/>
              <a:buNone/>
            </a:pPr>
            <a:r>
              <a:rPr lang="en-US" b="1" i="0" dirty="0">
                <a:solidFill>
                  <a:srgbClr val="202124"/>
                </a:solidFill>
                <a:effectLst/>
                <a:latin typeface="Roboto"/>
              </a:rPr>
              <a:t>It is the “grammar” of code, so that </a:t>
            </a:r>
            <a:r>
              <a:rPr lang="en-US" b="1" i="0" dirty="0" err="1">
                <a:solidFill>
                  <a:srgbClr val="202124"/>
                </a:solidFill>
                <a:effectLst/>
                <a:latin typeface="Roboto"/>
              </a:rPr>
              <a:t>Javascript</a:t>
            </a:r>
            <a:r>
              <a:rPr lang="en-US" b="1" i="0" dirty="0">
                <a:solidFill>
                  <a:srgbClr val="202124"/>
                </a:solidFill>
                <a:effectLst/>
                <a:latin typeface="Roboto"/>
              </a:rPr>
              <a:t> can understand what the developer is telling it to do.</a:t>
            </a:r>
          </a:p>
          <a:p>
            <a:pPr marL="0" lvl="0" indent="0" algn="l" rtl="0">
              <a:spcBef>
                <a:spcPts val="0"/>
              </a:spcBef>
              <a:spcAft>
                <a:spcPts val="0"/>
              </a:spcAft>
              <a:buClr>
                <a:schemeClr val="dk1"/>
              </a:buClr>
              <a:buSzPts val="1100"/>
              <a:buFont typeface="Arial"/>
              <a:buNone/>
            </a:pPr>
            <a:r>
              <a:rPr lang="en" strike="sngStrike" dirty="0">
                <a:solidFill>
                  <a:schemeClr val="dk1"/>
                </a:solidFill>
              </a:rPr>
              <a:t>Syntax is the way in which a program expresses a concept.</a:t>
            </a:r>
          </a:p>
          <a:p>
            <a:pPr marL="0" lvl="0" indent="0" algn="l" rtl="0">
              <a:spcBef>
                <a:spcPts val="0"/>
              </a:spcBef>
              <a:spcAft>
                <a:spcPts val="0"/>
              </a:spcAft>
              <a:buClr>
                <a:schemeClr val="dk1"/>
              </a:buClr>
              <a:buSzPts val="1100"/>
              <a:buFont typeface="Arial"/>
              <a:buNone/>
            </a:pPr>
            <a:endParaRPr lang="en" strike="sngStrike" dirty="0">
              <a:solidFill>
                <a:schemeClr val="dk1"/>
              </a:solidFill>
            </a:endParaRPr>
          </a:p>
          <a:p>
            <a:pPr marL="0" lvl="0" indent="0" algn="l" rtl="0">
              <a:spcBef>
                <a:spcPts val="0"/>
              </a:spcBef>
              <a:spcAft>
                <a:spcPts val="0"/>
              </a:spcAft>
              <a:buClr>
                <a:schemeClr val="dk1"/>
              </a:buClr>
              <a:buSzPts val="1100"/>
              <a:buFont typeface="Arial"/>
              <a:buNone/>
            </a:pPr>
            <a:r>
              <a:rPr lang="en-US" b="1" dirty="0">
                <a:solidFill>
                  <a:schemeClr val="dk1"/>
                </a:solidFill>
              </a:rPr>
              <a:t>Let’s dive into </a:t>
            </a:r>
            <a:r>
              <a:rPr lang="en-US" b="1" dirty="0" err="1">
                <a:solidFill>
                  <a:schemeClr val="dk1"/>
                </a:solidFill>
              </a:rPr>
              <a:t>Javascript</a:t>
            </a:r>
            <a:r>
              <a:rPr lang="en-US" b="1" dirty="0">
                <a:solidFill>
                  <a:schemeClr val="dk1"/>
                </a:solidFill>
              </a:rPr>
              <a:t> syntax basics by first looking at</a:t>
            </a:r>
            <a:r>
              <a:rPr lang="en" b="1" strike="sngStrike" dirty="0">
                <a:solidFill>
                  <a:schemeClr val="dk1"/>
                </a:solidFill>
              </a:rPr>
              <a:t> </a:t>
            </a:r>
            <a:r>
              <a:rPr lang="en" b="1" strike="noStrike" dirty="0">
                <a:solidFill>
                  <a:schemeClr val="dk1"/>
                </a:solidFill>
              </a:rPr>
              <a:t>the most basic building block of instructions</a:t>
            </a:r>
            <a:r>
              <a:rPr lang="en" b="1" strike="sngStrike" dirty="0">
                <a:solidFill>
                  <a:schemeClr val="dk1"/>
                </a:solidFill>
              </a:rPr>
              <a:t>.</a:t>
            </a:r>
            <a:endParaRPr lang="en" strike="sngStrike" dirty="0">
              <a:solidFill>
                <a:schemeClr val="dk1"/>
              </a:solidFill>
            </a:endParaRPr>
          </a:p>
          <a:p>
            <a:pPr marL="0" lvl="0" indent="0" algn="l" rtl="0">
              <a:spcBef>
                <a:spcPts val="0"/>
              </a:spcBef>
              <a:spcAft>
                <a:spcPts val="0"/>
              </a:spcAft>
              <a:buClr>
                <a:schemeClr val="dk1"/>
              </a:buClr>
              <a:buSzPts val="1100"/>
              <a:buFont typeface="Arial"/>
              <a:buNone/>
            </a:pPr>
            <a:r>
              <a:rPr lang="en-US" b="0" i="0" dirty="0">
                <a:solidFill>
                  <a:srgbClr val="1B1B1B"/>
                </a:solidFill>
                <a:effectLst/>
                <a:latin typeface="Inter"/>
              </a:rPr>
              <a:t>“</a:t>
            </a:r>
            <a:r>
              <a:rPr lang="en-US" b="1" i="0" dirty="0">
                <a:solidFill>
                  <a:srgbClr val="1B1B1B"/>
                </a:solidFill>
                <a:effectLst/>
                <a:latin typeface="Inter"/>
              </a:rPr>
              <a:t>In JavaScript, instructions are called </a:t>
            </a:r>
            <a:r>
              <a:rPr lang="en-US" b="1" i="0" u="sng" dirty="0">
                <a:effectLst/>
                <a:latin typeface="Inter"/>
                <a:hlinkClick r:id="rId3"/>
              </a:rPr>
              <a:t>statements</a:t>
            </a:r>
            <a:r>
              <a:rPr lang="en-US" b="1" i="0" dirty="0">
                <a:solidFill>
                  <a:srgbClr val="1B1B1B"/>
                </a:solidFill>
                <a:effectLst/>
                <a:latin typeface="Inter"/>
              </a:rPr>
              <a:t> and are separated by semicolons (;).” </a:t>
            </a:r>
            <a:r>
              <a:rPr lang="en-US" b="0" i="0" dirty="0">
                <a:solidFill>
                  <a:srgbClr val="1B1B1B"/>
                </a:solidFill>
                <a:effectLst/>
                <a:latin typeface="Inter"/>
              </a:rPr>
              <a:t>(https://developer.mozilla.org/en-US/docs/Web/JavaScript/Guide/Grammar_and_Types)</a:t>
            </a:r>
          </a:p>
          <a:p>
            <a:pPr marL="0" lvl="0" indent="0" algn="l" rtl="0">
              <a:spcBef>
                <a:spcPts val="0"/>
              </a:spcBef>
              <a:spcAft>
                <a:spcPts val="0"/>
              </a:spcAft>
              <a:buClr>
                <a:schemeClr val="dk1"/>
              </a:buClr>
              <a:buSzPts val="1100"/>
              <a:buFont typeface="Arial"/>
              <a:buNone/>
            </a:pPr>
            <a:endParaRPr lang="en-US" strike="sngStrike" dirty="0">
              <a:solidFill>
                <a:schemeClr val="dk1"/>
              </a:solidFill>
            </a:endParaRPr>
          </a:p>
          <a:p>
            <a:pPr marL="0" lvl="0" indent="0" algn="l" rtl="0">
              <a:spcBef>
                <a:spcPts val="0"/>
              </a:spcBef>
              <a:spcAft>
                <a:spcPts val="0"/>
              </a:spcAft>
              <a:buClr>
                <a:schemeClr val="dk1"/>
              </a:buClr>
              <a:buSzPts val="1100"/>
              <a:buFont typeface="Arial"/>
              <a:buNone/>
            </a:pPr>
            <a:endParaRPr strike="sngStrike"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Next let’s look at expressions.</a:t>
            </a:r>
            <a:endParaRPr dirty="0">
              <a:solidFill>
                <a:schemeClr val="dk1"/>
              </a:solidFill>
            </a:endParaRPr>
          </a:p>
          <a:p>
            <a:pPr marL="0" lvl="0" indent="0" algn="l" rtl="0">
              <a:spcBef>
                <a:spcPts val="0"/>
              </a:spcBef>
              <a:spcAft>
                <a:spcPts val="0"/>
              </a:spcAft>
              <a:buClr>
                <a:schemeClr val="dk1"/>
              </a:buClr>
              <a:buSzPts val="1100"/>
              <a:buFont typeface="Arial"/>
              <a:buNone/>
            </a:pPr>
            <a:r>
              <a:rPr lang="en-US" b="1" dirty="0">
                <a:solidFill>
                  <a:schemeClr val="dk1"/>
                </a:solidFill>
              </a:rPr>
              <a:t>Expressions, “units of code that resolve to a value” (developer.mozilla.org)</a:t>
            </a:r>
            <a:endParaRPr b="1"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Expressions can be as simple as 1 + 1 = 2</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They are are made up of variables, operators and function calls.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We build our programs by defining variables, putting data in them, and performing operations on them, and storing the results.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But what is a variable? </a:t>
            </a:r>
            <a:r>
              <a:rPr lang="en-US" dirty="0">
                <a:solidFill>
                  <a:schemeClr val="dk1"/>
                </a:solidFill>
              </a:rPr>
              <a:t>E</a:t>
            </a:r>
            <a:r>
              <a:rPr lang="en" dirty="0">
                <a:solidFill>
                  <a:schemeClr val="dk1"/>
                </a:solidFill>
              </a:rPr>
              <a:t>ssentially it is </a:t>
            </a:r>
            <a:r>
              <a:rPr lang="en" b="1" dirty="0">
                <a:solidFill>
                  <a:schemeClr val="dk1"/>
                </a:solidFill>
              </a:rPr>
              <a:t>a symbolic name for a value (</a:t>
            </a:r>
            <a:r>
              <a:rPr lang="en-US" b="1" dirty="0">
                <a:solidFill>
                  <a:schemeClr val="dk1"/>
                </a:solidFill>
              </a:rPr>
              <a:t>https://developer.mozilla.org/en-US/docs/Web/JavaScript/Guide/Grammar_and_Types)</a:t>
            </a:r>
          </a:p>
          <a:p>
            <a:pPr marL="0" lvl="0" indent="0" algn="l" rtl="0">
              <a:spcBef>
                <a:spcPts val="0"/>
              </a:spcBef>
              <a:spcAft>
                <a:spcPts val="0"/>
              </a:spcAft>
              <a:buClr>
                <a:schemeClr val="dk1"/>
              </a:buClr>
              <a:buSzPts val="1100"/>
              <a:buFont typeface="Arial"/>
              <a:buNone/>
            </a:pPr>
            <a:r>
              <a:rPr lang="en-US" b="1" dirty="0">
                <a:solidFill>
                  <a:schemeClr val="dk1"/>
                </a:solidFill>
              </a:rPr>
              <a:t>Remember how we used CSS variables to hold a color when we used it multiple times in our portfolio, variables in </a:t>
            </a:r>
            <a:r>
              <a:rPr lang="en-US" b="1" dirty="0" err="1">
                <a:solidFill>
                  <a:schemeClr val="dk1"/>
                </a:solidFill>
              </a:rPr>
              <a:t>Javascript</a:t>
            </a:r>
            <a:r>
              <a:rPr lang="en-US" b="1" dirty="0">
                <a:solidFill>
                  <a:schemeClr val="dk1"/>
                </a:solidFill>
              </a:rPr>
              <a:t> and other languages have the same concept.</a:t>
            </a:r>
          </a:p>
          <a:p>
            <a:pPr marL="0" lvl="0" indent="0" algn="l" rtl="0">
              <a:spcBef>
                <a:spcPts val="0"/>
              </a:spcBef>
              <a:spcAft>
                <a:spcPts val="0"/>
              </a:spcAft>
              <a:buClr>
                <a:schemeClr val="dk1"/>
              </a:buClr>
              <a:buSzPts val="1100"/>
              <a:buFont typeface="Arial"/>
              <a:buNone/>
            </a:pPr>
            <a:endParaRPr lang="en-US" b="1" dirty="0">
              <a:solidFill>
                <a:schemeClr val="dk1"/>
              </a:solidFill>
            </a:endParaRPr>
          </a:p>
          <a:p>
            <a:pPr marL="0" lvl="0" indent="0" algn="l" rtl="0">
              <a:spcBef>
                <a:spcPts val="0"/>
              </a:spcBef>
              <a:spcAft>
                <a:spcPts val="0"/>
              </a:spcAft>
              <a:buClr>
                <a:schemeClr val="dk1"/>
              </a:buClr>
              <a:buSzPts val="1100"/>
              <a:buFont typeface="Arial"/>
              <a:buNone/>
            </a:pPr>
            <a:r>
              <a:rPr lang="en-US" b="1" dirty="0">
                <a:solidFill>
                  <a:schemeClr val="dk1"/>
                </a:solidFill>
              </a:rPr>
              <a:t>A really great book is Eloquent </a:t>
            </a:r>
            <a:r>
              <a:rPr lang="en-US" b="1" dirty="0" err="1">
                <a:solidFill>
                  <a:schemeClr val="dk1"/>
                </a:solidFill>
              </a:rPr>
              <a:t>Javascript</a:t>
            </a:r>
            <a:r>
              <a:rPr lang="en-US" b="1" dirty="0">
                <a:solidFill>
                  <a:schemeClr val="dk1"/>
                </a:solidFill>
              </a:rPr>
              <a:t> and the author, </a:t>
            </a:r>
            <a:r>
              <a:rPr lang="en-US" b="1" dirty="0" err="1">
                <a:solidFill>
                  <a:schemeClr val="dk1"/>
                </a:solidFill>
              </a:rPr>
              <a:t>Marjin</a:t>
            </a:r>
            <a:r>
              <a:rPr lang="en-US" b="1" dirty="0">
                <a:solidFill>
                  <a:schemeClr val="dk1"/>
                </a:solidFill>
              </a:rPr>
              <a:t> </a:t>
            </a:r>
            <a:r>
              <a:rPr lang="en-US" b="1" dirty="0" err="1">
                <a:solidFill>
                  <a:schemeClr val="dk1"/>
                </a:solidFill>
              </a:rPr>
              <a:t>Haverbeke</a:t>
            </a:r>
            <a:r>
              <a:rPr lang="en-US" b="1" dirty="0">
                <a:solidFill>
                  <a:schemeClr val="dk1"/>
                </a:solidFill>
              </a:rPr>
              <a:t>, describes that variables can be though of as a way to ‘catch and hold’ a value. They describe thinking of variables like tentacles rather than buckets b/c they can reach out and hold a value but then can reach out and hold another different value later, by assignment.</a:t>
            </a:r>
            <a:endParaRPr b="1" dirty="0">
              <a:solidFill>
                <a:schemeClr val="dk1"/>
              </a:solidFil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7"/>
        <p:cNvGrpSpPr/>
        <p:nvPr/>
      </p:nvGrpSpPr>
      <p:grpSpPr>
        <a:xfrm>
          <a:off x="0" y="0"/>
          <a:ext cx="0" cy="0"/>
          <a:chOff x="0" y="0"/>
          <a:chExt cx="0" cy="0"/>
        </a:xfrm>
      </p:grpSpPr>
      <p:sp>
        <p:nvSpPr>
          <p:cNvPr id="3128" name="Google Shape;3128;gcb1d93aaaa_0_319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9" name="Google Shape;3129;gcb1d93aaaa_0_3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first we have logical AND written with two ampersands, or in english a capitalised word AND.</a:t>
            </a:r>
            <a:endParaRPr/>
          </a:p>
          <a:p>
            <a:pPr marL="0" lvl="0" indent="0" algn="l" rtl="0">
              <a:spcBef>
                <a:spcPts val="0"/>
              </a:spcBef>
              <a:spcAft>
                <a:spcPts val="0"/>
              </a:spcAft>
              <a:buNone/>
            </a:pPr>
            <a:endParaRPr/>
          </a:p>
          <a:p>
            <a:pPr marL="0" lvl="0" indent="0" algn="l" rtl="0">
              <a:spcBef>
                <a:spcPts val="0"/>
              </a:spcBef>
              <a:spcAft>
                <a:spcPts val="0"/>
              </a:spcAft>
              <a:buNone/>
            </a:pPr>
            <a:r>
              <a:rPr lang="en"/>
              <a:t>This will evaluate to true if and only if all of its operands are true. It is typically used with Boolean (logical) values. When it is, it returns a Boolean value.</a:t>
            </a:r>
            <a:endParaRPr/>
          </a:p>
          <a:p>
            <a:pPr marL="0" lvl="0" indent="0" algn="l" rtl="0">
              <a:spcBef>
                <a:spcPts val="0"/>
              </a:spcBef>
              <a:spcAft>
                <a:spcPts val="0"/>
              </a:spcAft>
              <a:buNone/>
            </a:pPr>
            <a:endParaRPr/>
          </a:p>
          <a:p>
            <a:pPr marL="0" lvl="0" indent="0" algn="l" rtl="0">
              <a:spcBef>
                <a:spcPts val="0"/>
              </a:spcBef>
              <a:spcAft>
                <a:spcPts val="0"/>
              </a:spcAft>
              <a:buNone/>
            </a:pPr>
            <a:r>
              <a:rPr lang="en"/>
              <a:t>Then we have logical OR, which is written with two pipe characters, which on my keyboard are in the bottom left hand on the backslash key.</a:t>
            </a:r>
            <a:endParaRPr/>
          </a:p>
          <a:p>
            <a:pPr marL="0" lvl="0" indent="0" algn="l" rtl="0">
              <a:spcBef>
                <a:spcPts val="0"/>
              </a:spcBef>
              <a:spcAft>
                <a:spcPts val="0"/>
              </a:spcAft>
              <a:buNone/>
            </a:pPr>
            <a:r>
              <a:rPr lang="en"/>
              <a:t>This is written in english as capitalised OR and it will evaluate to true if one or more of its operands is true</a:t>
            </a:r>
            <a:endParaRPr/>
          </a:p>
          <a:p>
            <a:pPr marL="0" lvl="0" indent="0" algn="l" rtl="0">
              <a:spcBef>
                <a:spcPts val="0"/>
              </a:spcBef>
              <a:spcAft>
                <a:spcPts val="0"/>
              </a:spcAft>
              <a:buNone/>
            </a:pPr>
            <a:endParaRPr/>
          </a:p>
          <a:p>
            <a:pPr marL="0" lvl="0" indent="0" algn="l" rtl="0">
              <a:spcBef>
                <a:spcPts val="0"/>
              </a:spcBef>
              <a:spcAft>
                <a:spcPts val="0"/>
              </a:spcAft>
              <a:buNone/>
            </a:pPr>
            <a:r>
              <a:rPr lang="en"/>
              <a:t>And finally, logical not, which is written with an exclamation mark. It will return true if the statement evaluates to false, and vice versa.</a:t>
            </a:r>
            <a:br>
              <a:rPr lang="en"/>
            </a:br>
            <a:r>
              <a:rPr lang="en"/>
              <a:t>So when used with non-Boolean values, it returns false if its single operand can be converted to true; otherwise it returns true.</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4"/>
        <p:cNvGrpSpPr/>
        <p:nvPr/>
      </p:nvGrpSpPr>
      <p:grpSpPr>
        <a:xfrm>
          <a:off x="0" y="0"/>
          <a:ext cx="0" cy="0"/>
          <a:chOff x="0" y="0"/>
          <a:chExt cx="0" cy="0"/>
        </a:xfrm>
      </p:grpSpPr>
      <p:sp>
        <p:nvSpPr>
          <p:cNvPr id="3135" name="Google Shape;3135;gcb1d93aaaa_0_319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6" name="Google Shape;3136;gcb1d93aaaa_0_3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statement will only return true if the cat is over 8 weeks old and it is friendly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Can you write your own logical operators?</a:t>
            </a:r>
            <a:endParaRPr>
              <a:solidFill>
                <a:schemeClr val="dk1"/>
              </a:solidFill>
            </a:endParaRPr>
          </a:p>
          <a:p>
            <a:pPr marL="0" lvl="0" indent="0" algn="l" rtl="0">
              <a:spcBef>
                <a:spcPts val="0"/>
              </a:spcBef>
              <a:spcAft>
                <a:spcPts val="0"/>
              </a:spcAft>
              <a:buNone/>
            </a:pPr>
            <a:r>
              <a:rPr lang="en">
                <a:solidFill>
                  <a:schemeClr val="dk1"/>
                </a:solidFill>
              </a:rPr>
              <a:t>I wanna see some interesting logic in there!</a:t>
            </a:r>
            <a:endParaRPr>
              <a:solidFill>
                <a:schemeClr val="dk1"/>
              </a:solidFil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1"/>
        <p:cNvGrpSpPr/>
        <p:nvPr/>
      </p:nvGrpSpPr>
      <p:grpSpPr>
        <a:xfrm>
          <a:off x="0" y="0"/>
          <a:ext cx="0" cy="0"/>
          <a:chOff x="0" y="0"/>
          <a:chExt cx="0" cy="0"/>
        </a:xfrm>
      </p:grpSpPr>
      <p:sp>
        <p:nvSpPr>
          <p:cNvPr id="3142" name="Google Shape;3142;gcb1d93aaaa_0_320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3" name="Google Shape;3143;gcb1d93aaaa_0_3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statement will only return true if the cat is over 8 weeks old and it is friendly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Can you write your own logical operators?</a:t>
            </a:r>
            <a:endParaRPr>
              <a:solidFill>
                <a:schemeClr val="dk1"/>
              </a:solidFill>
            </a:endParaRPr>
          </a:p>
          <a:p>
            <a:pPr marL="0" lvl="0" indent="0" algn="l" rtl="0">
              <a:spcBef>
                <a:spcPts val="0"/>
              </a:spcBef>
              <a:spcAft>
                <a:spcPts val="0"/>
              </a:spcAft>
              <a:buNone/>
            </a:pPr>
            <a:r>
              <a:rPr lang="en">
                <a:solidFill>
                  <a:schemeClr val="dk1"/>
                </a:solidFill>
              </a:rPr>
              <a:t>I wanna see some interesting logic in there!</a:t>
            </a:r>
            <a:endParaRPr>
              <a:solidFill>
                <a:schemeClr val="dk1"/>
              </a:solidFil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cb1d93aaaa_0_321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0" name="Google Shape;3150;gcb1d93aaaa_0_3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You've seen so far how if you can use an if...else statement to create conditional logic.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Anything that goes into an if needs to evaluate to true/false.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By using the ! operator you can negate the expression, so it executes when the condition is false, instead of true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cb1d93aaaa_0_321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cb1d93aaaa_0_3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We can also, confusingly, combine an else statement with negation.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Ok, so moving on the next thing we can do with our if else statements is something called a ternary expression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2"/>
        <p:cNvGrpSpPr/>
        <p:nvPr/>
      </p:nvGrpSpPr>
      <p:grpSpPr>
        <a:xfrm>
          <a:off x="0" y="0"/>
          <a:ext cx="0" cy="0"/>
          <a:chOff x="0" y="0"/>
          <a:chExt cx="0" cy="0"/>
        </a:xfrm>
      </p:grpSpPr>
      <p:sp>
        <p:nvSpPr>
          <p:cNvPr id="3163" name="Google Shape;3163;gcb1d93aaaa_0_3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4" name="Google Shape;3164;gcb1d93aaaa_0_3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Ternary expressions are a very terse (compact!) way of assigning a variable using a one line if-else statement.</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Consider this if-else assignment</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8"/>
        <p:cNvGrpSpPr/>
        <p:nvPr/>
      </p:nvGrpSpPr>
      <p:grpSpPr>
        <a:xfrm>
          <a:off x="0" y="0"/>
          <a:ext cx="0" cy="0"/>
          <a:chOff x="0" y="0"/>
          <a:chExt cx="0" cy="0"/>
        </a:xfrm>
      </p:grpSpPr>
      <p:sp>
        <p:nvSpPr>
          <p:cNvPr id="3189" name="Google Shape;3189;gcb1d93aaaa_0_324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0" name="Google Shape;3190;gcb1d93aaaa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ternary expression is an assignment that “in-lines” the conditional check,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It uses a question mark and a colon.</a:t>
            </a:r>
            <a:endParaRPr>
              <a:solidFill>
                <a:schemeClr val="dk1"/>
              </a:solidFill>
            </a:endParaRPr>
          </a:p>
          <a:p>
            <a:pPr marL="0" lvl="0" indent="0" algn="l" rtl="0">
              <a:spcBef>
                <a:spcPts val="0"/>
              </a:spcBef>
              <a:spcAft>
                <a:spcPts val="0"/>
              </a:spcAft>
              <a:buNone/>
            </a:pPr>
            <a:r>
              <a:rPr lang="en">
                <a:solidFill>
                  <a:schemeClr val="dk1"/>
                </a:solidFill>
              </a:rPr>
              <a:t>You can think of the question mark as “if true” and the colon as “else”.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So here we’re setting the value of a variable to be the string “value if true”, if the condition is met, or “value is false” if the condition is not met.</a:t>
            </a:r>
            <a:endParaRPr>
              <a:solidFill>
                <a:schemeClr val="dk1"/>
              </a:solidFill>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5"/>
        <p:cNvGrpSpPr/>
        <p:nvPr/>
      </p:nvGrpSpPr>
      <p:grpSpPr>
        <a:xfrm>
          <a:off x="0" y="0"/>
          <a:ext cx="0" cy="0"/>
          <a:chOff x="0" y="0"/>
          <a:chExt cx="0" cy="0"/>
        </a:xfrm>
      </p:grpSpPr>
      <p:sp>
        <p:nvSpPr>
          <p:cNvPr id="3196" name="Google Shape;3196;gcb1d93aaaa_0_325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7" name="Google Shape;3197;gcb1d93aaaa_0_3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These two bits of code will do the same thing</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In this example we’re just using the boolean literal - true - but we can use a ternary expression to evaluate more complex conditions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As you can see by the two next to each other, the second is definitely shorter, but is it more readable? I shall leave that choice up to you.</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4"/>
        <p:cNvGrpSpPr/>
        <p:nvPr/>
      </p:nvGrpSpPr>
      <p:grpSpPr>
        <a:xfrm>
          <a:off x="0" y="0"/>
          <a:ext cx="0" cy="0"/>
          <a:chOff x="0" y="0"/>
          <a:chExt cx="0" cy="0"/>
        </a:xfrm>
      </p:grpSpPr>
      <p:sp>
        <p:nvSpPr>
          <p:cNvPr id="3205" name="Google Shape;3205;gcb1d93aaaa_0_326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6" name="Google Shape;3206;gcb1d93aaaa_0_3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Here is a more complex example where we are creating a variable “canBuy” - and using a ternary expression to assign its value before we run our if statement.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Can you work out what’s going on here?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Ternary expressions can sometimes feel “over terse” - too compact and hard to read.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It’s better to break your program down into small steps, and only compress complicated logic into “compound expressions” - expressions with lots of clauses, when you’re REALLY REALLY confident in the logic.</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you can’t read what’s going on easily, it’s better to split the code up and write everything long-hand.</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1"/>
        <p:cNvGrpSpPr/>
        <p:nvPr/>
      </p:nvGrpSpPr>
      <p:grpSpPr>
        <a:xfrm>
          <a:off x="0" y="0"/>
          <a:ext cx="0" cy="0"/>
          <a:chOff x="0" y="0"/>
          <a:chExt cx="0" cy="0"/>
        </a:xfrm>
      </p:grpSpPr>
      <p:sp>
        <p:nvSpPr>
          <p:cNvPr id="3212" name="Google Shape;3212;gcb1d93aaaa_0_3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3" name="Google Shape;3213;gcb1d93aaaa_0_3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7"/>
        <p:cNvGrpSpPr/>
        <p:nvPr/>
      </p:nvGrpSpPr>
      <p:grpSpPr>
        <a:xfrm>
          <a:off x="0" y="0"/>
          <a:ext cx="0" cy="0"/>
          <a:chOff x="0" y="0"/>
          <a:chExt cx="0" cy="0"/>
        </a:xfrm>
      </p:grpSpPr>
      <p:sp>
        <p:nvSpPr>
          <p:cNvPr id="2668" name="Google Shape;2668;gcdc6d4e5dc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9" name="Google Shape;2669;gcdc6d4e5d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NEW SLIDE:</a:t>
            </a:r>
          </a:p>
          <a:p>
            <a:pPr marL="0" lvl="0" indent="0" algn="l" rtl="0">
              <a:spcBef>
                <a:spcPts val="0"/>
              </a:spcBef>
              <a:spcAft>
                <a:spcPts val="0"/>
              </a:spcAft>
              <a:buNone/>
            </a:pPr>
            <a:r>
              <a:rPr lang="en-US" dirty="0">
                <a:solidFill>
                  <a:schemeClr val="dk1"/>
                </a:solidFill>
              </a:rPr>
              <a:t>Think of the situation where the variable name is </a:t>
            </a:r>
            <a:r>
              <a:rPr lang="en-US" dirty="0" err="1">
                <a:solidFill>
                  <a:schemeClr val="dk1"/>
                </a:solidFill>
              </a:rPr>
              <a:t>iAmFoo</a:t>
            </a:r>
            <a:r>
              <a:rPr lang="en-US" dirty="0">
                <a:solidFill>
                  <a:schemeClr val="dk1"/>
                </a:solidFill>
              </a:rPr>
              <a:t>. First it is declared but it has no assignment so it is undefined, it has no value. Then the tentacle grabs aka is assigned/attached to “I am a taco.” So the value of </a:t>
            </a:r>
            <a:r>
              <a:rPr lang="en-US" dirty="0" err="1">
                <a:solidFill>
                  <a:schemeClr val="dk1"/>
                </a:solidFill>
              </a:rPr>
              <a:t>iAmFoo</a:t>
            </a:r>
            <a:r>
              <a:rPr lang="en-US" dirty="0">
                <a:solidFill>
                  <a:schemeClr val="dk1"/>
                </a:solidFill>
              </a:rPr>
              <a:t> is “taco”. But then the tentacle grabs aka is reassigned to “I am a cat” so we think of </a:t>
            </a:r>
            <a:r>
              <a:rPr lang="en-US" dirty="0" err="1">
                <a:solidFill>
                  <a:schemeClr val="dk1"/>
                </a:solidFill>
              </a:rPr>
              <a:t>iamfoo</a:t>
            </a:r>
            <a:r>
              <a:rPr lang="en-US" dirty="0">
                <a:solidFill>
                  <a:schemeClr val="dk1"/>
                </a:solidFill>
              </a:rPr>
              <a:t> as a cat.</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7"/>
        <p:cNvGrpSpPr/>
        <p:nvPr/>
      </p:nvGrpSpPr>
      <p:grpSpPr>
        <a:xfrm>
          <a:off x="0" y="0"/>
          <a:ext cx="0" cy="0"/>
          <a:chOff x="0" y="0"/>
          <a:chExt cx="0" cy="0"/>
        </a:xfrm>
      </p:grpSpPr>
      <p:sp>
        <p:nvSpPr>
          <p:cNvPr id="2668" name="Google Shape;2668;gcdc6d4e5dc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9" name="Google Shape;2669;gcdc6d4e5d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Variables need to be “declared” before, or at the same time as you use them.</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 variable declaration is made up of a </a:t>
            </a:r>
            <a:r>
              <a:rPr lang="en" b="1" dirty="0">
                <a:solidFill>
                  <a:schemeClr val="dk1"/>
                </a:solidFill>
              </a:rPr>
              <a:t>keyword</a:t>
            </a:r>
            <a:r>
              <a:rPr lang="en" dirty="0">
                <a:solidFill>
                  <a:schemeClr val="dk1"/>
                </a:solidFill>
              </a:rPr>
              <a:t>, a variable name, and optionally, an assignment.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 variable declaration is </a:t>
            </a:r>
            <a:r>
              <a:rPr lang="en" b="1" dirty="0">
                <a:solidFill>
                  <a:schemeClr val="dk1"/>
                </a:solidFill>
              </a:rPr>
              <a:t>a type of a  </a:t>
            </a:r>
            <a:r>
              <a:rPr lang="en" dirty="0">
                <a:solidFill>
                  <a:schemeClr val="dk1"/>
                </a:solidFill>
              </a:rPr>
              <a:t>“statement” and it ends in a semicolon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These terminating semicolons are optional in JavaScript, but omitting them can lead to weird bugs when your code is run, because the JavaScript runtime that executes the code will attempt to infer where one statement ends, and another begins, following some rules that occasionally cause glitches. It’s worth putting them in!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When you assign a value to your variable at the same time it’s declared, it’s known as “explicit initialization”.</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extLst>
      <p:ext uri="{BB962C8B-B14F-4D97-AF65-F5344CB8AC3E}">
        <p14:creationId xmlns:p14="http://schemas.microsoft.com/office/powerpoint/2010/main" val="3799927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6"/>
        <p:cNvGrpSpPr/>
        <p:nvPr/>
      </p:nvGrpSpPr>
      <p:grpSpPr>
        <a:xfrm>
          <a:off x="0" y="0"/>
          <a:ext cx="0" cy="0"/>
          <a:chOff x="0" y="0"/>
          <a:chExt cx="0" cy="0"/>
        </a:xfrm>
      </p:grpSpPr>
      <p:sp>
        <p:nvSpPr>
          <p:cNvPr id="2677" name="Google Shape;2677;gd21ae989a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8" name="Google Shape;2678;gd21ae989a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Javascript has special keywords, which are words which are specific words which have been reserved by the language to have specific meanings.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There are three keywords you can use to declare a variable in JavaScript - let, const and var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Let is the keyword you will likely be using most of the time - </a:t>
            </a:r>
            <a:endParaRPr dirty="0">
              <a:solidFill>
                <a:schemeClr val="dk1"/>
              </a:solidFill>
            </a:endParaRPr>
          </a:p>
          <a:p>
            <a:pPr marL="0" lvl="0" indent="0" algn="l" rtl="0">
              <a:spcBef>
                <a:spcPts val="0"/>
              </a:spcBef>
              <a:spcAft>
                <a:spcPts val="0"/>
              </a:spcAft>
              <a:buNone/>
            </a:pPr>
            <a:r>
              <a:rPr lang="en" dirty="0">
                <a:solidFill>
                  <a:schemeClr val="dk1"/>
                </a:solidFill>
              </a:rPr>
              <a:t>It gives you a variable that you can assign something to, and later, update or change the value of.</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Const is useful if you’re declaring a variable that you know that the program will never update or change, only use.</a:t>
            </a:r>
            <a:endParaRPr dirty="0">
              <a:solidFill>
                <a:schemeClr val="dk1"/>
              </a:solidFill>
            </a:endParaRPr>
          </a:p>
          <a:p>
            <a:pPr marL="0" lvl="0" indent="0" algn="l" rtl="0">
              <a:spcBef>
                <a:spcPts val="0"/>
              </a:spcBef>
              <a:spcAft>
                <a:spcPts val="0"/>
              </a:spcAft>
              <a:buNone/>
            </a:pPr>
            <a:r>
              <a:rPr lang="en" dirty="0">
                <a:solidFill>
                  <a:schemeClr val="dk1"/>
                </a:solidFill>
              </a:rPr>
              <a:t>For example, some configuration data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Var is the old fashioned way of declaring a variable. It used to be the *only* way to declare a variable in Javascript, we didn’t used to have let or const.</a:t>
            </a:r>
            <a:endParaRPr dirty="0">
              <a:solidFill>
                <a:schemeClr val="dk1"/>
              </a:solidFill>
            </a:endParaRPr>
          </a:p>
          <a:p>
            <a:pPr marL="0" lvl="0" indent="0" algn="l" rtl="0">
              <a:spcBef>
                <a:spcPts val="0"/>
              </a:spcBef>
              <a:spcAft>
                <a:spcPts val="0"/>
              </a:spcAft>
              <a:buNone/>
            </a:pPr>
            <a:r>
              <a:rPr lang="en" dirty="0">
                <a:solidFill>
                  <a:schemeClr val="dk1"/>
                </a:solidFill>
              </a:rPr>
              <a:t>You’ll see var in lots of code as you start to work on project and you’ll see it in tutorials around the web, and most of the time, it will probably be used like “let”, to create a variable that can be changed later.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for this course, and because it is the up to date way, we’ll be using let or const to declare our variables.</a:t>
            </a:r>
            <a:endParaRPr dirty="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255775" y="50550"/>
            <a:ext cx="10626641" cy="5092950"/>
            <a:chOff x="-255775" y="50550"/>
            <a:chExt cx="10626641" cy="5092950"/>
          </a:xfrm>
        </p:grpSpPr>
        <p:grpSp>
          <p:nvGrpSpPr>
            <p:cNvPr id="12" name="Google Shape;12;p2"/>
            <p:cNvGrpSpPr/>
            <p:nvPr/>
          </p:nvGrpSpPr>
          <p:grpSpPr>
            <a:xfrm>
              <a:off x="104275" y="50550"/>
              <a:ext cx="8948150" cy="772675"/>
              <a:chOff x="104275" y="50550"/>
              <a:chExt cx="8948150" cy="772675"/>
            </a:xfrm>
          </p:grpSpPr>
          <p:sp>
            <p:nvSpPr>
              <p:cNvPr id="13" name="Google Shape;13;p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 name="Google Shape;14;p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 name="Google Shape;15;p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 name="Google Shape;16;p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 name="Google Shape;17;p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 name="Google Shape;18;p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 name="Google Shape;19;p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 name="Google Shape;20;p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 name="Google Shape;21;p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 name="Google Shape;22;p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 name="Google Shape;23;p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 name="Google Shape;24;p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 name="Google Shape;25;p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 name="Google Shape;26;p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 name="Google Shape;32;p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3" name="Google Shape;33;p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4" name="Google Shape;34;p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5" name="Google Shape;35;p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 name="Google Shape;36;p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 name="Google Shape;37;p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 name="Google Shape;38;p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 name="Google Shape;39;p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0" name="Google Shape;40;p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 name="Google Shape;42;p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3" name="Google Shape;43;p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 name="Google Shape;44;p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 name="Google Shape;45;p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46" name="Google Shape;46;p2"/>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 name="Google Shape;57;p2"/>
            <p:cNvGrpSpPr/>
            <p:nvPr/>
          </p:nvGrpSpPr>
          <p:grpSpPr>
            <a:xfrm>
              <a:off x="352648" y="1509651"/>
              <a:ext cx="408036" cy="3633849"/>
              <a:chOff x="967895" y="415018"/>
              <a:chExt cx="628714" cy="5600014"/>
            </a:xfrm>
          </p:grpSpPr>
          <p:sp>
            <p:nvSpPr>
              <p:cNvPr id="58" name="Google Shape;58;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2"/>
              <p:cNvGrpSpPr/>
              <p:nvPr/>
            </p:nvGrpSpPr>
            <p:grpSpPr>
              <a:xfrm>
                <a:off x="967895" y="415018"/>
                <a:ext cx="628714" cy="801374"/>
                <a:chOff x="1774126" y="766200"/>
                <a:chExt cx="1582467" cy="2017050"/>
              </a:xfrm>
            </p:grpSpPr>
            <p:sp>
              <p:nvSpPr>
                <p:cNvPr id="60" name="Google Shape;60;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8" name="Google Shape;68;p2"/>
            <p:cNvGrpSpPr/>
            <p:nvPr/>
          </p:nvGrpSpPr>
          <p:grpSpPr>
            <a:xfrm>
              <a:off x="1127772" y="2465013"/>
              <a:ext cx="300714" cy="2678487"/>
              <a:chOff x="967895" y="415018"/>
              <a:chExt cx="628714" cy="5600014"/>
            </a:xfrm>
          </p:grpSpPr>
          <p:sp>
            <p:nvSpPr>
              <p:cNvPr id="69" name="Google Shape;69;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2"/>
              <p:cNvGrpSpPr/>
              <p:nvPr/>
            </p:nvGrpSpPr>
            <p:grpSpPr>
              <a:xfrm>
                <a:off x="967895" y="415018"/>
                <a:ext cx="628714" cy="801374"/>
                <a:chOff x="1774126" y="766200"/>
                <a:chExt cx="1582467" cy="2017050"/>
              </a:xfrm>
            </p:grpSpPr>
            <p:sp>
              <p:nvSpPr>
                <p:cNvPr id="71" name="Google Shape;71;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9" name="Google Shape;79;p2"/>
            <p:cNvGrpSpPr/>
            <p:nvPr/>
          </p:nvGrpSpPr>
          <p:grpSpPr>
            <a:xfrm>
              <a:off x="7817748" y="622548"/>
              <a:ext cx="408036" cy="4520952"/>
              <a:chOff x="967895" y="415018"/>
              <a:chExt cx="628714" cy="6967101"/>
            </a:xfrm>
          </p:grpSpPr>
          <p:sp>
            <p:nvSpPr>
              <p:cNvPr id="80" name="Google Shape;80;p2"/>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2"/>
              <p:cNvGrpSpPr/>
              <p:nvPr/>
            </p:nvGrpSpPr>
            <p:grpSpPr>
              <a:xfrm>
                <a:off x="967895" y="415018"/>
                <a:ext cx="628714" cy="801374"/>
                <a:chOff x="1774126" y="766200"/>
                <a:chExt cx="1582467" cy="2017050"/>
              </a:xfrm>
            </p:grpSpPr>
            <p:sp>
              <p:nvSpPr>
                <p:cNvPr id="82" name="Google Shape;82;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0" name="Google Shape;90;p2"/>
            <p:cNvGrpSpPr/>
            <p:nvPr/>
          </p:nvGrpSpPr>
          <p:grpSpPr>
            <a:xfrm>
              <a:off x="7200036" y="3261372"/>
              <a:ext cx="284493" cy="1882128"/>
              <a:chOff x="967895" y="415018"/>
              <a:chExt cx="628714" cy="4159398"/>
            </a:xfrm>
          </p:grpSpPr>
          <p:sp>
            <p:nvSpPr>
              <p:cNvPr id="91" name="Google Shape;91;p2"/>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2"/>
              <p:cNvGrpSpPr/>
              <p:nvPr/>
            </p:nvGrpSpPr>
            <p:grpSpPr>
              <a:xfrm>
                <a:off x="967895" y="415018"/>
                <a:ext cx="628714" cy="801374"/>
                <a:chOff x="1774126" y="766200"/>
                <a:chExt cx="1582467" cy="2017050"/>
              </a:xfrm>
            </p:grpSpPr>
            <p:sp>
              <p:nvSpPr>
                <p:cNvPr id="93" name="Google Shape;93;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1" name="Google Shape;101;p2"/>
            <p:cNvGrpSpPr/>
            <p:nvPr/>
          </p:nvGrpSpPr>
          <p:grpSpPr>
            <a:xfrm>
              <a:off x="8299552" y="2676669"/>
              <a:ext cx="333219" cy="2466831"/>
              <a:chOff x="967895" y="415018"/>
              <a:chExt cx="628714" cy="4654398"/>
            </a:xfrm>
          </p:grpSpPr>
          <p:sp>
            <p:nvSpPr>
              <p:cNvPr id="102" name="Google Shape;102;p2"/>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103;p2"/>
              <p:cNvGrpSpPr/>
              <p:nvPr/>
            </p:nvGrpSpPr>
            <p:grpSpPr>
              <a:xfrm>
                <a:off x="967895" y="415018"/>
                <a:ext cx="628714" cy="801374"/>
                <a:chOff x="1774126" y="766200"/>
                <a:chExt cx="1582467" cy="2017050"/>
              </a:xfrm>
            </p:grpSpPr>
            <p:sp>
              <p:nvSpPr>
                <p:cNvPr id="104" name="Google Shape;104;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12" name="Google Shape;112;p2"/>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51"/>
        <p:cNvGrpSpPr/>
        <p:nvPr/>
      </p:nvGrpSpPr>
      <p:grpSpPr>
        <a:xfrm>
          <a:off x="0" y="0"/>
          <a:ext cx="0" cy="0"/>
          <a:chOff x="0" y="0"/>
          <a:chExt cx="0" cy="0"/>
        </a:xfrm>
      </p:grpSpPr>
      <p:sp>
        <p:nvSpPr>
          <p:cNvPr id="752" name="Google Shape;752;p1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753" name="Google Shape;753;p11"/>
          <p:cNvGrpSpPr/>
          <p:nvPr/>
        </p:nvGrpSpPr>
        <p:grpSpPr>
          <a:xfrm>
            <a:off x="104275" y="50550"/>
            <a:ext cx="10266591" cy="5287714"/>
            <a:chOff x="104275" y="50550"/>
            <a:chExt cx="10266591" cy="5287714"/>
          </a:xfrm>
        </p:grpSpPr>
        <p:sp>
          <p:nvSpPr>
            <p:cNvPr id="754" name="Google Shape;754;p1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1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2" name="Google Shape;762;p11"/>
            <p:cNvGrpSpPr/>
            <p:nvPr/>
          </p:nvGrpSpPr>
          <p:grpSpPr>
            <a:xfrm>
              <a:off x="7817748" y="1079748"/>
              <a:ext cx="408036" cy="4063663"/>
              <a:chOff x="967895" y="415018"/>
              <a:chExt cx="628714" cy="6262387"/>
            </a:xfrm>
          </p:grpSpPr>
          <p:sp>
            <p:nvSpPr>
              <p:cNvPr id="763" name="Google Shape;763;p11"/>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764;p11"/>
              <p:cNvGrpSpPr/>
              <p:nvPr/>
            </p:nvGrpSpPr>
            <p:grpSpPr>
              <a:xfrm>
                <a:off x="967895" y="415018"/>
                <a:ext cx="628714" cy="801374"/>
                <a:chOff x="1774126" y="766200"/>
                <a:chExt cx="1582467" cy="2017050"/>
              </a:xfrm>
            </p:grpSpPr>
            <p:sp>
              <p:nvSpPr>
                <p:cNvPr id="765" name="Google Shape;765;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73" name="Google Shape;773;p11"/>
            <p:cNvGrpSpPr/>
            <p:nvPr/>
          </p:nvGrpSpPr>
          <p:grpSpPr>
            <a:xfrm>
              <a:off x="7200036" y="3718572"/>
              <a:ext cx="284493" cy="1424795"/>
              <a:chOff x="967895" y="415018"/>
              <a:chExt cx="628714" cy="3148718"/>
            </a:xfrm>
          </p:grpSpPr>
          <p:sp>
            <p:nvSpPr>
              <p:cNvPr id="774" name="Google Shape;774;p11"/>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11"/>
              <p:cNvGrpSpPr/>
              <p:nvPr/>
            </p:nvGrpSpPr>
            <p:grpSpPr>
              <a:xfrm>
                <a:off x="967895" y="415018"/>
                <a:ext cx="628714" cy="801374"/>
                <a:chOff x="1774126" y="766200"/>
                <a:chExt cx="1582467" cy="2017050"/>
              </a:xfrm>
            </p:grpSpPr>
            <p:sp>
              <p:nvSpPr>
                <p:cNvPr id="776" name="Google Shape;776;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84" name="Google Shape;784;p11"/>
            <p:cNvGrpSpPr/>
            <p:nvPr/>
          </p:nvGrpSpPr>
          <p:grpSpPr>
            <a:xfrm>
              <a:off x="8299552" y="3133869"/>
              <a:ext cx="333219" cy="2017814"/>
              <a:chOff x="967895" y="415018"/>
              <a:chExt cx="628714" cy="3807196"/>
            </a:xfrm>
          </p:grpSpPr>
          <p:sp>
            <p:nvSpPr>
              <p:cNvPr id="785" name="Google Shape;785;p11"/>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11"/>
              <p:cNvGrpSpPr/>
              <p:nvPr/>
            </p:nvGrpSpPr>
            <p:grpSpPr>
              <a:xfrm>
                <a:off x="967895" y="415018"/>
                <a:ext cx="628714" cy="801374"/>
                <a:chOff x="1774126" y="766200"/>
                <a:chExt cx="1582467" cy="2017050"/>
              </a:xfrm>
            </p:grpSpPr>
            <p:sp>
              <p:nvSpPr>
                <p:cNvPr id="787" name="Google Shape;787;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95" name="Google Shape;795;p11"/>
            <p:cNvGrpSpPr/>
            <p:nvPr/>
          </p:nvGrpSpPr>
          <p:grpSpPr>
            <a:xfrm>
              <a:off x="104275" y="50550"/>
              <a:ext cx="8948150" cy="772675"/>
              <a:chOff x="104275" y="50550"/>
              <a:chExt cx="8948150" cy="772675"/>
            </a:xfrm>
          </p:grpSpPr>
          <p:sp>
            <p:nvSpPr>
              <p:cNvPr id="796" name="Google Shape;796;p1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7" name="Google Shape;797;p1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8" name="Google Shape;798;p1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9" name="Google Shape;799;p1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0" name="Google Shape;800;p1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1" name="Google Shape;801;p1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2" name="Google Shape;802;p1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3" name="Google Shape;803;p1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4" name="Google Shape;804;p1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5" name="Google Shape;805;p1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6" name="Google Shape;806;p1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7" name="Google Shape;807;p1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8" name="Google Shape;808;p1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9" name="Google Shape;809;p1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5" name="Google Shape;815;p1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6" name="Google Shape;816;p1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7" name="Google Shape;817;p1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8" name="Google Shape;818;p1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9" name="Google Shape;819;p1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0" name="Google Shape;820;p1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1" name="Google Shape;821;p1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2" name="Google Shape;822;p1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3" name="Google Shape;823;p1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5" name="Google Shape;825;p1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6" name="Google Shape;826;p1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7" name="Google Shape;827;p1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8" name="Google Shape;828;p1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829"/>
        <p:cNvGrpSpPr/>
        <p:nvPr/>
      </p:nvGrpSpPr>
      <p:grpSpPr>
        <a:xfrm>
          <a:off x="0" y="0"/>
          <a:ext cx="0" cy="0"/>
          <a:chOff x="0" y="0"/>
          <a:chExt cx="0" cy="0"/>
        </a:xfrm>
      </p:grpSpPr>
      <p:grpSp>
        <p:nvGrpSpPr>
          <p:cNvPr id="830" name="Google Shape;830;p12"/>
          <p:cNvGrpSpPr/>
          <p:nvPr/>
        </p:nvGrpSpPr>
        <p:grpSpPr>
          <a:xfrm>
            <a:off x="-52200" y="50550"/>
            <a:ext cx="9256075" cy="5245735"/>
            <a:chOff x="-52200" y="50550"/>
            <a:chExt cx="9256075" cy="5245735"/>
          </a:xfrm>
        </p:grpSpPr>
        <p:sp>
          <p:nvSpPr>
            <p:cNvPr id="831" name="Google Shape;831;p12"/>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2"/>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2"/>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2"/>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2"/>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2"/>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2"/>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2"/>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9" name="Google Shape;839;p12"/>
            <p:cNvGrpSpPr/>
            <p:nvPr/>
          </p:nvGrpSpPr>
          <p:grpSpPr>
            <a:xfrm>
              <a:off x="104275" y="50550"/>
              <a:ext cx="8948150" cy="772675"/>
              <a:chOff x="104275" y="50550"/>
              <a:chExt cx="8948150" cy="772675"/>
            </a:xfrm>
          </p:grpSpPr>
          <p:sp>
            <p:nvSpPr>
              <p:cNvPr id="840" name="Google Shape;840;p1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1" name="Google Shape;841;p1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2" name="Google Shape;842;p1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3" name="Google Shape;843;p1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4" name="Google Shape;844;p1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5" name="Google Shape;845;p1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6" name="Google Shape;846;p1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7" name="Google Shape;847;p1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8" name="Google Shape;848;p1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9" name="Google Shape;849;p1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0" name="Google Shape;850;p1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1" name="Google Shape;851;p1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2" name="Google Shape;852;p1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3" name="Google Shape;853;p1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9" name="Google Shape;859;p1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0" name="Google Shape;860;p1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1" name="Google Shape;861;p1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2" name="Google Shape;862;p1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3" name="Google Shape;863;p1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4" name="Google Shape;864;p1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5" name="Google Shape;865;p1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6" name="Google Shape;866;p1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7" name="Google Shape;867;p1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9" name="Google Shape;869;p1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0" name="Google Shape;870;p1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1" name="Google Shape;871;p1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2" name="Google Shape;872;p1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873" name="Google Shape;873;p1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78"/>
        <p:cNvGrpSpPr/>
        <p:nvPr/>
      </p:nvGrpSpPr>
      <p:grpSpPr>
        <a:xfrm>
          <a:off x="0" y="0"/>
          <a:ext cx="0" cy="0"/>
          <a:chOff x="0" y="0"/>
          <a:chExt cx="0" cy="0"/>
        </a:xfrm>
      </p:grpSpPr>
      <p:grpSp>
        <p:nvGrpSpPr>
          <p:cNvPr id="879" name="Google Shape;879;p14"/>
          <p:cNvGrpSpPr/>
          <p:nvPr/>
        </p:nvGrpSpPr>
        <p:grpSpPr>
          <a:xfrm>
            <a:off x="-255775" y="50550"/>
            <a:ext cx="10626641" cy="5092950"/>
            <a:chOff x="-255775" y="50550"/>
            <a:chExt cx="10626641" cy="5092950"/>
          </a:xfrm>
        </p:grpSpPr>
        <p:grpSp>
          <p:nvGrpSpPr>
            <p:cNvPr id="880" name="Google Shape;880;p14"/>
            <p:cNvGrpSpPr/>
            <p:nvPr/>
          </p:nvGrpSpPr>
          <p:grpSpPr>
            <a:xfrm>
              <a:off x="104275" y="50550"/>
              <a:ext cx="8948150" cy="772675"/>
              <a:chOff x="104275" y="50550"/>
              <a:chExt cx="8948150" cy="772675"/>
            </a:xfrm>
          </p:grpSpPr>
          <p:sp>
            <p:nvSpPr>
              <p:cNvPr id="881" name="Google Shape;881;p1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2" name="Google Shape;882;p1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3" name="Google Shape;883;p1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4" name="Google Shape;884;p1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5" name="Google Shape;885;p1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6" name="Google Shape;886;p1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7" name="Google Shape;887;p1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8" name="Google Shape;888;p1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9" name="Google Shape;889;p1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0" name="Google Shape;890;p1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1" name="Google Shape;891;p1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2" name="Google Shape;892;p1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3" name="Google Shape;893;p1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4" name="Google Shape;894;p1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0" name="Google Shape;900;p1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1" name="Google Shape;901;p1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2" name="Google Shape;902;p1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3" name="Google Shape;903;p1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4" name="Google Shape;904;p1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5" name="Google Shape;905;p1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6" name="Google Shape;906;p1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7" name="Google Shape;907;p1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8" name="Google Shape;908;p1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0" name="Google Shape;910;p1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1" name="Google Shape;911;p1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2" name="Google Shape;912;p1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3" name="Google Shape;913;p1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914" name="Google Shape;914;p14"/>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4"/>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4"/>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4"/>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4"/>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4"/>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4"/>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4"/>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4"/>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4"/>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4"/>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5" name="Google Shape;925;p14"/>
            <p:cNvGrpSpPr/>
            <p:nvPr/>
          </p:nvGrpSpPr>
          <p:grpSpPr>
            <a:xfrm>
              <a:off x="352648" y="1509651"/>
              <a:ext cx="408036" cy="3633849"/>
              <a:chOff x="967895" y="415018"/>
              <a:chExt cx="628714" cy="5600014"/>
            </a:xfrm>
          </p:grpSpPr>
          <p:sp>
            <p:nvSpPr>
              <p:cNvPr id="926" name="Google Shape;926;p14"/>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p14"/>
              <p:cNvGrpSpPr/>
              <p:nvPr/>
            </p:nvGrpSpPr>
            <p:grpSpPr>
              <a:xfrm>
                <a:off x="967895" y="415018"/>
                <a:ext cx="628714" cy="801374"/>
                <a:chOff x="1774126" y="766200"/>
                <a:chExt cx="1582467" cy="2017050"/>
              </a:xfrm>
            </p:grpSpPr>
            <p:sp>
              <p:nvSpPr>
                <p:cNvPr id="928" name="Google Shape;928;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36" name="Google Shape;936;p14"/>
            <p:cNvGrpSpPr/>
            <p:nvPr/>
          </p:nvGrpSpPr>
          <p:grpSpPr>
            <a:xfrm>
              <a:off x="1127772" y="2465013"/>
              <a:ext cx="300714" cy="2678487"/>
              <a:chOff x="967895" y="415018"/>
              <a:chExt cx="628714" cy="5600014"/>
            </a:xfrm>
          </p:grpSpPr>
          <p:sp>
            <p:nvSpPr>
              <p:cNvPr id="937" name="Google Shape;937;p14"/>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 name="Google Shape;938;p14"/>
              <p:cNvGrpSpPr/>
              <p:nvPr/>
            </p:nvGrpSpPr>
            <p:grpSpPr>
              <a:xfrm>
                <a:off x="967895" y="415018"/>
                <a:ext cx="628714" cy="801374"/>
                <a:chOff x="1774126" y="766200"/>
                <a:chExt cx="1582467" cy="2017050"/>
              </a:xfrm>
            </p:grpSpPr>
            <p:sp>
              <p:nvSpPr>
                <p:cNvPr id="939" name="Google Shape;939;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47" name="Google Shape;947;p14"/>
            <p:cNvGrpSpPr/>
            <p:nvPr/>
          </p:nvGrpSpPr>
          <p:grpSpPr>
            <a:xfrm>
              <a:off x="7817748" y="622548"/>
              <a:ext cx="408036" cy="4520952"/>
              <a:chOff x="967895" y="415018"/>
              <a:chExt cx="628714" cy="6967101"/>
            </a:xfrm>
          </p:grpSpPr>
          <p:sp>
            <p:nvSpPr>
              <p:cNvPr id="948" name="Google Shape;948;p14"/>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 name="Google Shape;949;p14"/>
              <p:cNvGrpSpPr/>
              <p:nvPr/>
            </p:nvGrpSpPr>
            <p:grpSpPr>
              <a:xfrm>
                <a:off x="967895" y="415018"/>
                <a:ext cx="628714" cy="801374"/>
                <a:chOff x="1774126" y="766200"/>
                <a:chExt cx="1582467" cy="2017050"/>
              </a:xfrm>
            </p:grpSpPr>
            <p:sp>
              <p:nvSpPr>
                <p:cNvPr id="950" name="Google Shape;950;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58" name="Google Shape;958;p14"/>
            <p:cNvGrpSpPr/>
            <p:nvPr/>
          </p:nvGrpSpPr>
          <p:grpSpPr>
            <a:xfrm>
              <a:off x="7200036" y="3261372"/>
              <a:ext cx="284493" cy="1882128"/>
              <a:chOff x="967895" y="415018"/>
              <a:chExt cx="628714" cy="4159398"/>
            </a:xfrm>
          </p:grpSpPr>
          <p:sp>
            <p:nvSpPr>
              <p:cNvPr id="959" name="Google Shape;959;p14"/>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960;p14"/>
              <p:cNvGrpSpPr/>
              <p:nvPr/>
            </p:nvGrpSpPr>
            <p:grpSpPr>
              <a:xfrm>
                <a:off x="967895" y="415018"/>
                <a:ext cx="628714" cy="801374"/>
                <a:chOff x="1774126" y="766200"/>
                <a:chExt cx="1582467" cy="2017050"/>
              </a:xfrm>
            </p:grpSpPr>
            <p:sp>
              <p:nvSpPr>
                <p:cNvPr id="961" name="Google Shape;961;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9" name="Google Shape;969;p14"/>
            <p:cNvGrpSpPr/>
            <p:nvPr/>
          </p:nvGrpSpPr>
          <p:grpSpPr>
            <a:xfrm>
              <a:off x="8299552" y="2676669"/>
              <a:ext cx="333219" cy="2466831"/>
              <a:chOff x="967895" y="415018"/>
              <a:chExt cx="628714" cy="4654398"/>
            </a:xfrm>
          </p:grpSpPr>
          <p:sp>
            <p:nvSpPr>
              <p:cNvPr id="970" name="Google Shape;970;p14"/>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 name="Google Shape;971;p14"/>
              <p:cNvGrpSpPr/>
              <p:nvPr/>
            </p:nvGrpSpPr>
            <p:grpSpPr>
              <a:xfrm>
                <a:off x="967895" y="415018"/>
                <a:ext cx="628714" cy="801374"/>
                <a:chOff x="1774126" y="766200"/>
                <a:chExt cx="1582467" cy="2017050"/>
              </a:xfrm>
            </p:grpSpPr>
            <p:sp>
              <p:nvSpPr>
                <p:cNvPr id="972" name="Google Shape;972;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980" name="Google Shape;980;p14"/>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981"/>
        <p:cNvGrpSpPr/>
        <p:nvPr/>
      </p:nvGrpSpPr>
      <p:grpSpPr>
        <a:xfrm>
          <a:off x="0" y="0"/>
          <a:ext cx="0" cy="0"/>
          <a:chOff x="0" y="0"/>
          <a:chExt cx="0" cy="0"/>
        </a:xfrm>
      </p:grpSpPr>
      <p:grpSp>
        <p:nvGrpSpPr>
          <p:cNvPr id="982" name="Google Shape;982;p15"/>
          <p:cNvGrpSpPr/>
          <p:nvPr/>
        </p:nvGrpSpPr>
        <p:grpSpPr>
          <a:xfrm>
            <a:off x="-1" y="50550"/>
            <a:ext cx="10370867" cy="5287714"/>
            <a:chOff x="-1" y="50550"/>
            <a:chExt cx="10370867" cy="5287714"/>
          </a:xfrm>
        </p:grpSpPr>
        <p:sp>
          <p:nvSpPr>
            <p:cNvPr id="983" name="Google Shape;983;p15"/>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5"/>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5"/>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15"/>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5"/>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5"/>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1" name="Google Shape;991;p15"/>
            <p:cNvGrpSpPr/>
            <p:nvPr/>
          </p:nvGrpSpPr>
          <p:grpSpPr>
            <a:xfrm>
              <a:off x="352648" y="1966851"/>
              <a:ext cx="408036" cy="3176572"/>
              <a:chOff x="967895" y="415018"/>
              <a:chExt cx="628714" cy="4895318"/>
            </a:xfrm>
          </p:grpSpPr>
          <p:sp>
            <p:nvSpPr>
              <p:cNvPr id="992" name="Google Shape;992;p15"/>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 name="Google Shape;993;p15"/>
              <p:cNvGrpSpPr/>
              <p:nvPr/>
            </p:nvGrpSpPr>
            <p:grpSpPr>
              <a:xfrm>
                <a:off x="967895" y="415018"/>
                <a:ext cx="628714" cy="801374"/>
                <a:chOff x="1774126" y="766200"/>
                <a:chExt cx="1582467" cy="2017050"/>
              </a:xfrm>
            </p:grpSpPr>
            <p:sp>
              <p:nvSpPr>
                <p:cNvPr id="994" name="Google Shape;994;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02" name="Google Shape;1002;p15"/>
            <p:cNvGrpSpPr/>
            <p:nvPr/>
          </p:nvGrpSpPr>
          <p:grpSpPr>
            <a:xfrm>
              <a:off x="1127772" y="2922213"/>
              <a:ext cx="300714" cy="2221192"/>
              <a:chOff x="967895" y="415018"/>
              <a:chExt cx="628714" cy="4643930"/>
            </a:xfrm>
          </p:grpSpPr>
          <p:sp>
            <p:nvSpPr>
              <p:cNvPr id="1003" name="Google Shape;1003;p15"/>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15"/>
              <p:cNvGrpSpPr/>
              <p:nvPr/>
            </p:nvGrpSpPr>
            <p:grpSpPr>
              <a:xfrm>
                <a:off x="967895" y="415018"/>
                <a:ext cx="628714" cy="801374"/>
                <a:chOff x="1774126" y="766200"/>
                <a:chExt cx="1582467" cy="2017050"/>
              </a:xfrm>
            </p:grpSpPr>
            <p:sp>
              <p:nvSpPr>
                <p:cNvPr id="1005" name="Google Shape;1005;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13" name="Google Shape;1013;p15"/>
            <p:cNvGrpSpPr/>
            <p:nvPr/>
          </p:nvGrpSpPr>
          <p:grpSpPr>
            <a:xfrm>
              <a:off x="7817748" y="1079748"/>
              <a:ext cx="408036" cy="4063663"/>
              <a:chOff x="967895" y="415018"/>
              <a:chExt cx="628714" cy="6262387"/>
            </a:xfrm>
          </p:grpSpPr>
          <p:sp>
            <p:nvSpPr>
              <p:cNvPr id="1014" name="Google Shape;1014;p1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15"/>
              <p:cNvGrpSpPr/>
              <p:nvPr/>
            </p:nvGrpSpPr>
            <p:grpSpPr>
              <a:xfrm>
                <a:off x="967895" y="415018"/>
                <a:ext cx="628714" cy="801374"/>
                <a:chOff x="1774126" y="766200"/>
                <a:chExt cx="1582467" cy="2017050"/>
              </a:xfrm>
            </p:grpSpPr>
            <p:sp>
              <p:nvSpPr>
                <p:cNvPr id="1016" name="Google Shape;1016;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24" name="Google Shape;1024;p15"/>
            <p:cNvGrpSpPr/>
            <p:nvPr/>
          </p:nvGrpSpPr>
          <p:grpSpPr>
            <a:xfrm>
              <a:off x="7200036" y="3718572"/>
              <a:ext cx="284493" cy="1424795"/>
              <a:chOff x="967895" y="415018"/>
              <a:chExt cx="628714" cy="3148718"/>
            </a:xfrm>
          </p:grpSpPr>
          <p:sp>
            <p:nvSpPr>
              <p:cNvPr id="1025" name="Google Shape;1025;p1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 name="Google Shape;1026;p15"/>
              <p:cNvGrpSpPr/>
              <p:nvPr/>
            </p:nvGrpSpPr>
            <p:grpSpPr>
              <a:xfrm>
                <a:off x="967895" y="415018"/>
                <a:ext cx="628714" cy="801374"/>
                <a:chOff x="1774126" y="766200"/>
                <a:chExt cx="1582467" cy="2017050"/>
              </a:xfrm>
            </p:grpSpPr>
            <p:sp>
              <p:nvSpPr>
                <p:cNvPr id="1027" name="Google Shape;1027;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35" name="Google Shape;1035;p15"/>
            <p:cNvGrpSpPr/>
            <p:nvPr/>
          </p:nvGrpSpPr>
          <p:grpSpPr>
            <a:xfrm>
              <a:off x="8299552" y="3133869"/>
              <a:ext cx="333219" cy="2017814"/>
              <a:chOff x="967895" y="415018"/>
              <a:chExt cx="628714" cy="3807196"/>
            </a:xfrm>
          </p:grpSpPr>
          <p:sp>
            <p:nvSpPr>
              <p:cNvPr id="1036" name="Google Shape;1036;p1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15"/>
              <p:cNvGrpSpPr/>
              <p:nvPr/>
            </p:nvGrpSpPr>
            <p:grpSpPr>
              <a:xfrm>
                <a:off x="967895" y="415018"/>
                <a:ext cx="628714" cy="801374"/>
                <a:chOff x="1774126" y="766200"/>
                <a:chExt cx="1582467" cy="2017050"/>
              </a:xfrm>
            </p:grpSpPr>
            <p:sp>
              <p:nvSpPr>
                <p:cNvPr id="1038" name="Google Shape;1038;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46" name="Google Shape;1046;p15"/>
            <p:cNvGrpSpPr/>
            <p:nvPr/>
          </p:nvGrpSpPr>
          <p:grpSpPr>
            <a:xfrm>
              <a:off x="104275" y="50550"/>
              <a:ext cx="8948150" cy="772675"/>
              <a:chOff x="104275" y="50550"/>
              <a:chExt cx="8948150" cy="772675"/>
            </a:xfrm>
          </p:grpSpPr>
          <p:sp>
            <p:nvSpPr>
              <p:cNvPr id="1047" name="Google Shape;1047;p15"/>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48" name="Google Shape;1048;p15"/>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49" name="Google Shape;1049;p15"/>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0" name="Google Shape;1050;p15"/>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1" name="Google Shape;1051;p15"/>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2" name="Google Shape;1052;p15"/>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3" name="Google Shape;1053;p15"/>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4" name="Google Shape;1054;p15"/>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5" name="Google Shape;1055;p15"/>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6" name="Google Shape;1056;p15"/>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7" name="Google Shape;1057;p15"/>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8" name="Google Shape;1058;p15"/>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9" name="Google Shape;1059;p15"/>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0" name="Google Shape;1060;p1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5"/>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6" name="Google Shape;1066;p15"/>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7" name="Google Shape;1067;p15"/>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8" name="Google Shape;1068;p15"/>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9" name="Google Shape;1069;p15"/>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0" name="Google Shape;1070;p15"/>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1" name="Google Shape;1071;p15"/>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2" name="Google Shape;1072;p15"/>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3" name="Google Shape;1073;p15"/>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4" name="Google Shape;1074;p1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5"/>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6" name="Google Shape;1076;p15"/>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7" name="Google Shape;1077;p15"/>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8" name="Google Shape;1078;p15"/>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9" name="Google Shape;1079;p15"/>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080" name="Google Shape;1080;p15"/>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081" name="Google Shape;1081;p15"/>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1082"/>
        <p:cNvGrpSpPr/>
        <p:nvPr/>
      </p:nvGrpSpPr>
      <p:grpSpPr>
        <a:xfrm>
          <a:off x="0" y="0"/>
          <a:ext cx="0" cy="0"/>
          <a:chOff x="0" y="0"/>
          <a:chExt cx="0" cy="0"/>
        </a:xfrm>
      </p:grpSpPr>
      <p:grpSp>
        <p:nvGrpSpPr>
          <p:cNvPr id="1083" name="Google Shape;1083;p16"/>
          <p:cNvGrpSpPr/>
          <p:nvPr/>
        </p:nvGrpSpPr>
        <p:grpSpPr>
          <a:xfrm>
            <a:off x="-1" y="50550"/>
            <a:ext cx="10370867" cy="5287714"/>
            <a:chOff x="-1" y="50550"/>
            <a:chExt cx="10370867" cy="5287714"/>
          </a:xfrm>
        </p:grpSpPr>
        <p:sp>
          <p:nvSpPr>
            <p:cNvPr id="1084" name="Google Shape;1084;p16"/>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6"/>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6"/>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6"/>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6"/>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6"/>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6"/>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6"/>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92" name="Google Shape;1092;p16"/>
            <p:cNvGrpSpPr/>
            <p:nvPr/>
          </p:nvGrpSpPr>
          <p:grpSpPr>
            <a:xfrm>
              <a:off x="352648" y="1966851"/>
              <a:ext cx="408036" cy="3176572"/>
              <a:chOff x="967895" y="415018"/>
              <a:chExt cx="628714" cy="4895318"/>
            </a:xfrm>
          </p:grpSpPr>
          <p:sp>
            <p:nvSpPr>
              <p:cNvPr id="1093" name="Google Shape;1093;p16"/>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16"/>
              <p:cNvGrpSpPr/>
              <p:nvPr/>
            </p:nvGrpSpPr>
            <p:grpSpPr>
              <a:xfrm>
                <a:off x="967895" y="415018"/>
                <a:ext cx="628714" cy="801374"/>
                <a:chOff x="1774126" y="766200"/>
                <a:chExt cx="1582467" cy="2017050"/>
              </a:xfrm>
            </p:grpSpPr>
            <p:sp>
              <p:nvSpPr>
                <p:cNvPr id="1095" name="Google Shape;1095;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03" name="Google Shape;1103;p16"/>
            <p:cNvGrpSpPr/>
            <p:nvPr/>
          </p:nvGrpSpPr>
          <p:grpSpPr>
            <a:xfrm>
              <a:off x="1127772" y="2922213"/>
              <a:ext cx="300714" cy="2221192"/>
              <a:chOff x="967895" y="415018"/>
              <a:chExt cx="628714" cy="4643930"/>
            </a:xfrm>
          </p:grpSpPr>
          <p:sp>
            <p:nvSpPr>
              <p:cNvPr id="1104" name="Google Shape;1104;p16"/>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 name="Google Shape;1105;p16"/>
              <p:cNvGrpSpPr/>
              <p:nvPr/>
            </p:nvGrpSpPr>
            <p:grpSpPr>
              <a:xfrm>
                <a:off x="967895" y="415018"/>
                <a:ext cx="628714" cy="801374"/>
                <a:chOff x="1774126" y="766200"/>
                <a:chExt cx="1582467" cy="2017050"/>
              </a:xfrm>
            </p:grpSpPr>
            <p:sp>
              <p:nvSpPr>
                <p:cNvPr id="1106" name="Google Shape;1106;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14" name="Google Shape;1114;p16"/>
            <p:cNvGrpSpPr/>
            <p:nvPr/>
          </p:nvGrpSpPr>
          <p:grpSpPr>
            <a:xfrm>
              <a:off x="7817748" y="1079748"/>
              <a:ext cx="408036" cy="4063663"/>
              <a:chOff x="967895" y="415018"/>
              <a:chExt cx="628714" cy="6262387"/>
            </a:xfrm>
          </p:grpSpPr>
          <p:sp>
            <p:nvSpPr>
              <p:cNvPr id="1115" name="Google Shape;1115;p16"/>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 name="Google Shape;1116;p16"/>
              <p:cNvGrpSpPr/>
              <p:nvPr/>
            </p:nvGrpSpPr>
            <p:grpSpPr>
              <a:xfrm>
                <a:off x="967895" y="415018"/>
                <a:ext cx="628714" cy="801374"/>
                <a:chOff x="1774126" y="766200"/>
                <a:chExt cx="1582467" cy="2017050"/>
              </a:xfrm>
            </p:grpSpPr>
            <p:sp>
              <p:nvSpPr>
                <p:cNvPr id="1117" name="Google Shape;1117;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25" name="Google Shape;1125;p16"/>
            <p:cNvGrpSpPr/>
            <p:nvPr/>
          </p:nvGrpSpPr>
          <p:grpSpPr>
            <a:xfrm>
              <a:off x="7200036" y="3718572"/>
              <a:ext cx="284493" cy="1424795"/>
              <a:chOff x="967895" y="415018"/>
              <a:chExt cx="628714" cy="3148718"/>
            </a:xfrm>
          </p:grpSpPr>
          <p:sp>
            <p:nvSpPr>
              <p:cNvPr id="1126" name="Google Shape;1126;p16"/>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16"/>
              <p:cNvGrpSpPr/>
              <p:nvPr/>
            </p:nvGrpSpPr>
            <p:grpSpPr>
              <a:xfrm>
                <a:off x="967895" y="415018"/>
                <a:ext cx="628714" cy="801374"/>
                <a:chOff x="1774126" y="766200"/>
                <a:chExt cx="1582467" cy="2017050"/>
              </a:xfrm>
            </p:grpSpPr>
            <p:sp>
              <p:nvSpPr>
                <p:cNvPr id="1128" name="Google Shape;1128;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36" name="Google Shape;1136;p16"/>
            <p:cNvGrpSpPr/>
            <p:nvPr/>
          </p:nvGrpSpPr>
          <p:grpSpPr>
            <a:xfrm>
              <a:off x="8299552" y="3133869"/>
              <a:ext cx="333219" cy="2017814"/>
              <a:chOff x="967895" y="415018"/>
              <a:chExt cx="628714" cy="3807196"/>
            </a:xfrm>
          </p:grpSpPr>
          <p:sp>
            <p:nvSpPr>
              <p:cNvPr id="1137" name="Google Shape;1137;p16"/>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 name="Google Shape;1138;p16"/>
              <p:cNvGrpSpPr/>
              <p:nvPr/>
            </p:nvGrpSpPr>
            <p:grpSpPr>
              <a:xfrm>
                <a:off x="967895" y="415018"/>
                <a:ext cx="628714" cy="801374"/>
                <a:chOff x="1774126" y="766200"/>
                <a:chExt cx="1582467" cy="2017050"/>
              </a:xfrm>
            </p:grpSpPr>
            <p:sp>
              <p:nvSpPr>
                <p:cNvPr id="1139" name="Google Shape;1139;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47" name="Google Shape;1147;p16"/>
            <p:cNvGrpSpPr/>
            <p:nvPr/>
          </p:nvGrpSpPr>
          <p:grpSpPr>
            <a:xfrm>
              <a:off x="104275" y="50550"/>
              <a:ext cx="8948150" cy="772675"/>
              <a:chOff x="104275" y="50550"/>
              <a:chExt cx="8948150" cy="772675"/>
            </a:xfrm>
          </p:grpSpPr>
          <p:sp>
            <p:nvSpPr>
              <p:cNvPr id="1148" name="Google Shape;1148;p1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49" name="Google Shape;1149;p1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0" name="Google Shape;1150;p1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1" name="Google Shape;1151;p1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2" name="Google Shape;1152;p1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3" name="Google Shape;1153;p1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4" name="Google Shape;1154;p1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5" name="Google Shape;1155;p1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6" name="Google Shape;1156;p1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7" name="Google Shape;1157;p1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8" name="Google Shape;1158;p1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9" name="Google Shape;1159;p1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0" name="Google Shape;1160;p1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1" name="Google Shape;1161;p1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7" name="Google Shape;1167;p1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8" name="Google Shape;1168;p1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9" name="Google Shape;1169;p1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0" name="Google Shape;1170;p1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1" name="Google Shape;1171;p1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2" name="Google Shape;1172;p1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3" name="Google Shape;1173;p1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4" name="Google Shape;1174;p1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5" name="Google Shape;1175;p1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7" name="Google Shape;1177;p1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8" name="Google Shape;1178;p1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9" name="Google Shape;1179;p1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80" name="Google Shape;1180;p1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181" name="Google Shape;1181;p16"/>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1pPr>
            <a:lvl2pPr marL="914400" lvl="1"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2pPr>
            <a:lvl3pPr marL="1371600" lvl="2"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3pPr>
            <a:lvl4pPr marL="1828800" lvl="3"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4pPr>
            <a:lvl5pPr marL="2286000" lvl="4"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5pPr>
            <a:lvl6pPr marL="2743200" lvl="5"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6pPr>
            <a:lvl7pPr marL="3200400" lvl="6"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7pPr>
            <a:lvl8pPr marL="3657600" lvl="7"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8pPr>
            <a:lvl9pPr marL="4114800" lvl="8" indent="-406400" algn="ctr" rtl="0">
              <a:spcBef>
                <a:spcPts val="800"/>
              </a:spcBef>
              <a:spcAft>
                <a:spcPts val="80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9pPr>
          </a:lstStyle>
          <a:p>
            <a:endParaRPr/>
          </a:p>
        </p:txBody>
      </p:sp>
      <p:sp>
        <p:nvSpPr>
          <p:cNvPr id="1182" name="Google Shape;1182;p1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183"/>
        <p:cNvGrpSpPr/>
        <p:nvPr/>
      </p:nvGrpSpPr>
      <p:grpSpPr>
        <a:xfrm>
          <a:off x="0" y="0"/>
          <a:ext cx="0" cy="0"/>
          <a:chOff x="0" y="0"/>
          <a:chExt cx="0" cy="0"/>
        </a:xfrm>
      </p:grpSpPr>
      <p:grpSp>
        <p:nvGrpSpPr>
          <p:cNvPr id="1184" name="Google Shape;1184;p17"/>
          <p:cNvGrpSpPr/>
          <p:nvPr/>
        </p:nvGrpSpPr>
        <p:grpSpPr>
          <a:xfrm>
            <a:off x="104275" y="50550"/>
            <a:ext cx="10266591" cy="5287714"/>
            <a:chOff x="104275" y="50550"/>
            <a:chExt cx="10266591" cy="5287714"/>
          </a:xfrm>
        </p:grpSpPr>
        <p:sp>
          <p:nvSpPr>
            <p:cNvPr id="1185" name="Google Shape;1185;p17"/>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7"/>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7"/>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7"/>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7"/>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7"/>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93" name="Google Shape;1193;p17"/>
            <p:cNvGrpSpPr/>
            <p:nvPr/>
          </p:nvGrpSpPr>
          <p:grpSpPr>
            <a:xfrm>
              <a:off x="7817748" y="1079748"/>
              <a:ext cx="408036" cy="4063663"/>
              <a:chOff x="967895" y="415018"/>
              <a:chExt cx="628714" cy="6262387"/>
            </a:xfrm>
          </p:grpSpPr>
          <p:sp>
            <p:nvSpPr>
              <p:cNvPr id="1194" name="Google Shape;1194;p1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17"/>
              <p:cNvGrpSpPr/>
              <p:nvPr/>
            </p:nvGrpSpPr>
            <p:grpSpPr>
              <a:xfrm>
                <a:off x="967895" y="415018"/>
                <a:ext cx="628714" cy="801374"/>
                <a:chOff x="1774126" y="766200"/>
                <a:chExt cx="1582467" cy="2017050"/>
              </a:xfrm>
            </p:grpSpPr>
            <p:sp>
              <p:nvSpPr>
                <p:cNvPr id="1196" name="Google Shape;1196;p1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04" name="Google Shape;1204;p17"/>
            <p:cNvGrpSpPr/>
            <p:nvPr/>
          </p:nvGrpSpPr>
          <p:grpSpPr>
            <a:xfrm>
              <a:off x="7200036" y="3718572"/>
              <a:ext cx="284493" cy="1424795"/>
              <a:chOff x="967895" y="415018"/>
              <a:chExt cx="628714" cy="3148718"/>
            </a:xfrm>
          </p:grpSpPr>
          <p:sp>
            <p:nvSpPr>
              <p:cNvPr id="1205" name="Google Shape;1205;p17"/>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 name="Google Shape;1206;p17"/>
              <p:cNvGrpSpPr/>
              <p:nvPr/>
            </p:nvGrpSpPr>
            <p:grpSpPr>
              <a:xfrm>
                <a:off x="967895" y="415018"/>
                <a:ext cx="628714" cy="801374"/>
                <a:chOff x="1774126" y="766200"/>
                <a:chExt cx="1582467" cy="2017050"/>
              </a:xfrm>
            </p:grpSpPr>
            <p:sp>
              <p:nvSpPr>
                <p:cNvPr id="1207" name="Google Shape;1207;p1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15" name="Google Shape;1215;p17"/>
            <p:cNvGrpSpPr/>
            <p:nvPr/>
          </p:nvGrpSpPr>
          <p:grpSpPr>
            <a:xfrm>
              <a:off x="8299552" y="3133869"/>
              <a:ext cx="333219" cy="2017814"/>
              <a:chOff x="967895" y="415018"/>
              <a:chExt cx="628714" cy="3807196"/>
            </a:xfrm>
          </p:grpSpPr>
          <p:sp>
            <p:nvSpPr>
              <p:cNvPr id="1216" name="Google Shape;1216;p1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 name="Google Shape;1217;p17"/>
              <p:cNvGrpSpPr/>
              <p:nvPr/>
            </p:nvGrpSpPr>
            <p:grpSpPr>
              <a:xfrm>
                <a:off x="967895" y="415018"/>
                <a:ext cx="628714" cy="801374"/>
                <a:chOff x="1774126" y="766200"/>
                <a:chExt cx="1582467" cy="2017050"/>
              </a:xfrm>
            </p:grpSpPr>
            <p:sp>
              <p:nvSpPr>
                <p:cNvPr id="1218" name="Google Shape;1218;p1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1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26" name="Google Shape;1226;p17"/>
            <p:cNvGrpSpPr/>
            <p:nvPr/>
          </p:nvGrpSpPr>
          <p:grpSpPr>
            <a:xfrm>
              <a:off x="104275" y="50550"/>
              <a:ext cx="8948150" cy="772675"/>
              <a:chOff x="104275" y="50550"/>
              <a:chExt cx="8948150" cy="772675"/>
            </a:xfrm>
          </p:grpSpPr>
          <p:sp>
            <p:nvSpPr>
              <p:cNvPr id="1227" name="Google Shape;1227;p17"/>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28" name="Google Shape;1228;p17"/>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29" name="Google Shape;1229;p17"/>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0" name="Google Shape;1230;p17"/>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1" name="Google Shape;1231;p17"/>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2" name="Google Shape;1232;p17"/>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3" name="Google Shape;1233;p17"/>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4" name="Google Shape;1234;p17"/>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5" name="Google Shape;1235;p17"/>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6" name="Google Shape;1236;p17"/>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7" name="Google Shape;1237;p17"/>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8" name="Google Shape;1238;p17"/>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9" name="Google Shape;1239;p17"/>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0" name="Google Shape;1240;p1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7"/>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6" name="Google Shape;1246;p17"/>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7" name="Google Shape;1247;p17"/>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8" name="Google Shape;1248;p17"/>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9" name="Google Shape;1249;p17"/>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0" name="Google Shape;1250;p17"/>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1" name="Google Shape;1251;p17"/>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2" name="Google Shape;1252;p17"/>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3" name="Google Shape;1253;p17"/>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4" name="Google Shape;1254;p1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7"/>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6" name="Google Shape;1256;p17"/>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7" name="Google Shape;1257;p17"/>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8" name="Google Shape;1258;p17"/>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9" name="Google Shape;1259;p17"/>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260" name="Google Shape;1260;p17"/>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61" name="Google Shape;1261;p17"/>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1262" name="Google Shape;1262;p1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263"/>
        <p:cNvGrpSpPr/>
        <p:nvPr/>
      </p:nvGrpSpPr>
      <p:grpSpPr>
        <a:xfrm>
          <a:off x="0" y="0"/>
          <a:ext cx="0" cy="0"/>
          <a:chOff x="0" y="0"/>
          <a:chExt cx="0" cy="0"/>
        </a:xfrm>
      </p:grpSpPr>
      <p:grpSp>
        <p:nvGrpSpPr>
          <p:cNvPr id="1264" name="Google Shape;1264;p18"/>
          <p:cNvGrpSpPr/>
          <p:nvPr/>
        </p:nvGrpSpPr>
        <p:grpSpPr>
          <a:xfrm>
            <a:off x="104275" y="50550"/>
            <a:ext cx="10266591" cy="5287714"/>
            <a:chOff x="104275" y="50550"/>
            <a:chExt cx="10266591" cy="5287714"/>
          </a:xfrm>
        </p:grpSpPr>
        <p:sp>
          <p:nvSpPr>
            <p:cNvPr id="1265" name="Google Shape;1265;p18"/>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18"/>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18"/>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18"/>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18"/>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18"/>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1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1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3" name="Google Shape;1273;p18"/>
            <p:cNvGrpSpPr/>
            <p:nvPr/>
          </p:nvGrpSpPr>
          <p:grpSpPr>
            <a:xfrm>
              <a:off x="7817748" y="1079748"/>
              <a:ext cx="408036" cy="4063663"/>
              <a:chOff x="967895" y="415018"/>
              <a:chExt cx="628714" cy="6262387"/>
            </a:xfrm>
          </p:grpSpPr>
          <p:sp>
            <p:nvSpPr>
              <p:cNvPr id="1274" name="Google Shape;1274;p18"/>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 name="Google Shape;1275;p18"/>
              <p:cNvGrpSpPr/>
              <p:nvPr/>
            </p:nvGrpSpPr>
            <p:grpSpPr>
              <a:xfrm>
                <a:off x="967895" y="415018"/>
                <a:ext cx="628714" cy="801374"/>
                <a:chOff x="1774126" y="766200"/>
                <a:chExt cx="1582467" cy="2017050"/>
              </a:xfrm>
            </p:grpSpPr>
            <p:sp>
              <p:nvSpPr>
                <p:cNvPr id="1276" name="Google Shape;1276;p1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1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1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1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1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1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1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1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84" name="Google Shape;1284;p18"/>
            <p:cNvGrpSpPr/>
            <p:nvPr/>
          </p:nvGrpSpPr>
          <p:grpSpPr>
            <a:xfrm>
              <a:off x="7200036" y="3718572"/>
              <a:ext cx="284493" cy="1424795"/>
              <a:chOff x="967895" y="415018"/>
              <a:chExt cx="628714" cy="3148718"/>
            </a:xfrm>
          </p:grpSpPr>
          <p:sp>
            <p:nvSpPr>
              <p:cNvPr id="1285" name="Google Shape;1285;p18"/>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 name="Google Shape;1286;p18"/>
              <p:cNvGrpSpPr/>
              <p:nvPr/>
            </p:nvGrpSpPr>
            <p:grpSpPr>
              <a:xfrm>
                <a:off x="967895" y="415018"/>
                <a:ext cx="628714" cy="801374"/>
                <a:chOff x="1774126" y="766200"/>
                <a:chExt cx="1582467" cy="2017050"/>
              </a:xfrm>
            </p:grpSpPr>
            <p:sp>
              <p:nvSpPr>
                <p:cNvPr id="1287" name="Google Shape;1287;p1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1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1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1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1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1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1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1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95" name="Google Shape;1295;p18"/>
            <p:cNvGrpSpPr/>
            <p:nvPr/>
          </p:nvGrpSpPr>
          <p:grpSpPr>
            <a:xfrm>
              <a:off x="8299552" y="3133869"/>
              <a:ext cx="333219" cy="2017814"/>
              <a:chOff x="967895" y="415018"/>
              <a:chExt cx="628714" cy="3807196"/>
            </a:xfrm>
          </p:grpSpPr>
          <p:sp>
            <p:nvSpPr>
              <p:cNvPr id="1296" name="Google Shape;1296;p18"/>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 name="Google Shape;1297;p18"/>
              <p:cNvGrpSpPr/>
              <p:nvPr/>
            </p:nvGrpSpPr>
            <p:grpSpPr>
              <a:xfrm>
                <a:off x="967895" y="415018"/>
                <a:ext cx="628714" cy="801374"/>
                <a:chOff x="1774126" y="766200"/>
                <a:chExt cx="1582467" cy="2017050"/>
              </a:xfrm>
            </p:grpSpPr>
            <p:sp>
              <p:nvSpPr>
                <p:cNvPr id="1298" name="Google Shape;1298;p1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1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1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1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1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1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1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1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06" name="Google Shape;1306;p18"/>
            <p:cNvGrpSpPr/>
            <p:nvPr/>
          </p:nvGrpSpPr>
          <p:grpSpPr>
            <a:xfrm>
              <a:off x="104275" y="50550"/>
              <a:ext cx="8948150" cy="772675"/>
              <a:chOff x="104275" y="50550"/>
              <a:chExt cx="8948150" cy="772675"/>
            </a:xfrm>
          </p:grpSpPr>
          <p:sp>
            <p:nvSpPr>
              <p:cNvPr id="1307" name="Google Shape;1307;p1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08" name="Google Shape;1308;p1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09" name="Google Shape;1309;p1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0" name="Google Shape;1310;p1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1" name="Google Shape;1311;p1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2" name="Google Shape;1312;p1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3" name="Google Shape;1313;p1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4" name="Google Shape;1314;p1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5" name="Google Shape;1315;p1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6" name="Google Shape;1316;p1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7" name="Google Shape;1317;p1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8" name="Google Shape;1318;p1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9" name="Google Shape;1319;p1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0" name="Google Shape;1320;p1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6" name="Google Shape;1326;p1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7" name="Google Shape;1327;p1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8" name="Google Shape;1328;p1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9" name="Google Shape;1329;p1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0" name="Google Shape;1330;p1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1" name="Google Shape;1331;p1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2" name="Google Shape;1332;p1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3" name="Google Shape;1333;p1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4" name="Google Shape;1334;p1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6" name="Google Shape;1336;p1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7" name="Google Shape;1337;p1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8" name="Google Shape;1338;p1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9" name="Google Shape;1339;p1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340" name="Google Shape;1340;p18"/>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41" name="Google Shape;1341;p18"/>
          <p:cNvSpPr txBox="1">
            <a:spLocks noGrp="1"/>
          </p:cNvSpPr>
          <p:nvPr>
            <p:ph type="body" idx="1"/>
          </p:nvPr>
        </p:nvSpPr>
        <p:spPr>
          <a:xfrm>
            <a:off x="855300"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342" name="Google Shape;1342;p18"/>
          <p:cNvSpPr txBox="1">
            <a:spLocks noGrp="1"/>
          </p:cNvSpPr>
          <p:nvPr>
            <p:ph type="body" idx="2"/>
          </p:nvPr>
        </p:nvSpPr>
        <p:spPr>
          <a:xfrm>
            <a:off x="4199271"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343" name="Google Shape;1343;p1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344"/>
        <p:cNvGrpSpPr/>
        <p:nvPr/>
      </p:nvGrpSpPr>
      <p:grpSpPr>
        <a:xfrm>
          <a:off x="0" y="0"/>
          <a:ext cx="0" cy="0"/>
          <a:chOff x="0" y="0"/>
          <a:chExt cx="0" cy="0"/>
        </a:xfrm>
      </p:grpSpPr>
      <p:grpSp>
        <p:nvGrpSpPr>
          <p:cNvPr id="1345" name="Google Shape;1345;p19"/>
          <p:cNvGrpSpPr/>
          <p:nvPr/>
        </p:nvGrpSpPr>
        <p:grpSpPr>
          <a:xfrm>
            <a:off x="104275" y="50550"/>
            <a:ext cx="10266591" cy="5287714"/>
            <a:chOff x="104275" y="50550"/>
            <a:chExt cx="10266591" cy="5287714"/>
          </a:xfrm>
        </p:grpSpPr>
        <p:sp>
          <p:nvSpPr>
            <p:cNvPr id="1346" name="Google Shape;1346;p1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1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1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1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1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1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1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1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54" name="Google Shape;1354;p19"/>
            <p:cNvGrpSpPr/>
            <p:nvPr/>
          </p:nvGrpSpPr>
          <p:grpSpPr>
            <a:xfrm>
              <a:off x="7817748" y="1079748"/>
              <a:ext cx="408036" cy="4063663"/>
              <a:chOff x="967895" y="415018"/>
              <a:chExt cx="628714" cy="6262387"/>
            </a:xfrm>
          </p:grpSpPr>
          <p:sp>
            <p:nvSpPr>
              <p:cNvPr id="1355" name="Google Shape;1355;p19"/>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 name="Google Shape;1356;p19"/>
              <p:cNvGrpSpPr/>
              <p:nvPr/>
            </p:nvGrpSpPr>
            <p:grpSpPr>
              <a:xfrm>
                <a:off x="967895" y="415018"/>
                <a:ext cx="628714" cy="801374"/>
                <a:chOff x="1774126" y="766200"/>
                <a:chExt cx="1582467" cy="2017050"/>
              </a:xfrm>
            </p:grpSpPr>
            <p:sp>
              <p:nvSpPr>
                <p:cNvPr id="1357" name="Google Shape;1357;p1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1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1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1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1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1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1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1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65" name="Google Shape;1365;p19"/>
            <p:cNvGrpSpPr/>
            <p:nvPr/>
          </p:nvGrpSpPr>
          <p:grpSpPr>
            <a:xfrm>
              <a:off x="8299552" y="3133869"/>
              <a:ext cx="333219" cy="2017814"/>
              <a:chOff x="967895" y="415018"/>
              <a:chExt cx="628714" cy="3807196"/>
            </a:xfrm>
          </p:grpSpPr>
          <p:sp>
            <p:nvSpPr>
              <p:cNvPr id="1366" name="Google Shape;1366;p19"/>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 name="Google Shape;1367;p19"/>
              <p:cNvGrpSpPr/>
              <p:nvPr/>
            </p:nvGrpSpPr>
            <p:grpSpPr>
              <a:xfrm>
                <a:off x="967895" y="415018"/>
                <a:ext cx="628714" cy="801374"/>
                <a:chOff x="1774126" y="766200"/>
                <a:chExt cx="1582467" cy="2017050"/>
              </a:xfrm>
            </p:grpSpPr>
            <p:sp>
              <p:nvSpPr>
                <p:cNvPr id="1368" name="Google Shape;1368;p1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1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1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1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1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1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1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1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76" name="Google Shape;1376;p19"/>
            <p:cNvGrpSpPr/>
            <p:nvPr/>
          </p:nvGrpSpPr>
          <p:grpSpPr>
            <a:xfrm>
              <a:off x="104275" y="50550"/>
              <a:ext cx="8948150" cy="772675"/>
              <a:chOff x="104275" y="50550"/>
              <a:chExt cx="8948150" cy="772675"/>
            </a:xfrm>
          </p:grpSpPr>
          <p:sp>
            <p:nvSpPr>
              <p:cNvPr id="1377" name="Google Shape;1377;p1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78" name="Google Shape;1378;p1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79" name="Google Shape;1379;p1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0" name="Google Shape;1380;p1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1" name="Google Shape;1381;p1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2" name="Google Shape;1382;p1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3" name="Google Shape;1383;p1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4" name="Google Shape;1384;p1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5" name="Google Shape;1385;p1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6" name="Google Shape;1386;p1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7" name="Google Shape;1387;p1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8" name="Google Shape;1388;p1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9" name="Google Shape;1389;p1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0" name="Google Shape;1390;p1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6" name="Google Shape;1396;p1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7" name="Google Shape;1397;p1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8" name="Google Shape;1398;p1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9" name="Google Shape;1399;p1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0" name="Google Shape;1400;p1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1" name="Google Shape;1401;p1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2" name="Google Shape;1402;p1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3" name="Google Shape;1403;p1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4" name="Google Shape;1404;p1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6" name="Google Shape;1406;p1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7" name="Google Shape;1407;p1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8" name="Google Shape;1408;p1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9" name="Google Shape;1409;p1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410" name="Google Shape;1410;p19"/>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11" name="Google Shape;1411;p19"/>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1412" name="Google Shape;1412;p19"/>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1413" name="Google Shape;1413;p19"/>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1414" name="Google Shape;1414;p1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15"/>
        <p:cNvGrpSpPr/>
        <p:nvPr/>
      </p:nvGrpSpPr>
      <p:grpSpPr>
        <a:xfrm>
          <a:off x="0" y="0"/>
          <a:ext cx="0" cy="0"/>
          <a:chOff x="0" y="0"/>
          <a:chExt cx="0" cy="0"/>
        </a:xfrm>
      </p:grpSpPr>
      <p:grpSp>
        <p:nvGrpSpPr>
          <p:cNvPr id="1416" name="Google Shape;1416;p20"/>
          <p:cNvGrpSpPr/>
          <p:nvPr/>
        </p:nvGrpSpPr>
        <p:grpSpPr>
          <a:xfrm>
            <a:off x="104275" y="50550"/>
            <a:ext cx="10266591" cy="5287714"/>
            <a:chOff x="104275" y="50550"/>
            <a:chExt cx="10266591" cy="5287714"/>
          </a:xfrm>
        </p:grpSpPr>
        <p:sp>
          <p:nvSpPr>
            <p:cNvPr id="1417" name="Google Shape;1417;p20"/>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0"/>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0"/>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0"/>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0"/>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0"/>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0"/>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0"/>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5" name="Google Shape;1425;p20"/>
            <p:cNvGrpSpPr/>
            <p:nvPr/>
          </p:nvGrpSpPr>
          <p:grpSpPr>
            <a:xfrm>
              <a:off x="7817748" y="1079748"/>
              <a:ext cx="408036" cy="4063663"/>
              <a:chOff x="967895" y="415018"/>
              <a:chExt cx="628714" cy="6262387"/>
            </a:xfrm>
          </p:grpSpPr>
          <p:sp>
            <p:nvSpPr>
              <p:cNvPr id="1426" name="Google Shape;1426;p20"/>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20"/>
              <p:cNvGrpSpPr/>
              <p:nvPr/>
            </p:nvGrpSpPr>
            <p:grpSpPr>
              <a:xfrm>
                <a:off x="967895" y="415018"/>
                <a:ext cx="628714" cy="801374"/>
                <a:chOff x="1774126" y="766200"/>
                <a:chExt cx="1582467" cy="2017050"/>
              </a:xfrm>
            </p:grpSpPr>
            <p:sp>
              <p:nvSpPr>
                <p:cNvPr id="1428" name="Google Shape;1428;p2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36" name="Google Shape;1436;p20"/>
            <p:cNvGrpSpPr/>
            <p:nvPr/>
          </p:nvGrpSpPr>
          <p:grpSpPr>
            <a:xfrm>
              <a:off x="7200036" y="3718572"/>
              <a:ext cx="284493" cy="1424795"/>
              <a:chOff x="967895" y="415018"/>
              <a:chExt cx="628714" cy="3148718"/>
            </a:xfrm>
          </p:grpSpPr>
          <p:sp>
            <p:nvSpPr>
              <p:cNvPr id="1437" name="Google Shape;1437;p20"/>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20"/>
              <p:cNvGrpSpPr/>
              <p:nvPr/>
            </p:nvGrpSpPr>
            <p:grpSpPr>
              <a:xfrm>
                <a:off x="967895" y="415018"/>
                <a:ext cx="628714" cy="801374"/>
                <a:chOff x="1774126" y="766200"/>
                <a:chExt cx="1582467" cy="2017050"/>
              </a:xfrm>
            </p:grpSpPr>
            <p:sp>
              <p:nvSpPr>
                <p:cNvPr id="1439" name="Google Shape;1439;p2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47" name="Google Shape;1447;p20"/>
            <p:cNvGrpSpPr/>
            <p:nvPr/>
          </p:nvGrpSpPr>
          <p:grpSpPr>
            <a:xfrm>
              <a:off x="8299552" y="3133869"/>
              <a:ext cx="333219" cy="2017814"/>
              <a:chOff x="967895" y="415018"/>
              <a:chExt cx="628714" cy="3807196"/>
            </a:xfrm>
          </p:grpSpPr>
          <p:sp>
            <p:nvSpPr>
              <p:cNvPr id="1448" name="Google Shape;1448;p20"/>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20"/>
              <p:cNvGrpSpPr/>
              <p:nvPr/>
            </p:nvGrpSpPr>
            <p:grpSpPr>
              <a:xfrm>
                <a:off x="967895" y="415018"/>
                <a:ext cx="628714" cy="801374"/>
                <a:chOff x="1774126" y="766200"/>
                <a:chExt cx="1582467" cy="2017050"/>
              </a:xfrm>
            </p:grpSpPr>
            <p:sp>
              <p:nvSpPr>
                <p:cNvPr id="1450" name="Google Shape;1450;p2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58" name="Google Shape;1458;p20"/>
            <p:cNvGrpSpPr/>
            <p:nvPr/>
          </p:nvGrpSpPr>
          <p:grpSpPr>
            <a:xfrm>
              <a:off x="104275" y="50550"/>
              <a:ext cx="8948150" cy="772675"/>
              <a:chOff x="104275" y="50550"/>
              <a:chExt cx="8948150" cy="772675"/>
            </a:xfrm>
          </p:grpSpPr>
          <p:sp>
            <p:nvSpPr>
              <p:cNvPr id="1459" name="Google Shape;1459;p20"/>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0" name="Google Shape;1460;p20"/>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1" name="Google Shape;1461;p20"/>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2" name="Google Shape;1462;p20"/>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3" name="Google Shape;1463;p20"/>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4" name="Google Shape;1464;p20"/>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5" name="Google Shape;1465;p20"/>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6" name="Google Shape;1466;p20"/>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7" name="Google Shape;1467;p20"/>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8" name="Google Shape;1468;p20"/>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9" name="Google Shape;1469;p20"/>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0" name="Google Shape;1470;p20"/>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1" name="Google Shape;1471;p20"/>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2" name="Google Shape;1472;p20"/>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8" name="Google Shape;1478;p20"/>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9" name="Google Shape;1479;p20"/>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0" name="Google Shape;1480;p20"/>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1" name="Google Shape;1481;p20"/>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2" name="Google Shape;1482;p20"/>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3" name="Google Shape;1483;p20"/>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4" name="Google Shape;1484;p20"/>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5" name="Google Shape;1485;p20"/>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6" name="Google Shape;1486;p20"/>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8" name="Google Shape;1488;p20"/>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9" name="Google Shape;1489;p20"/>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90" name="Google Shape;1490;p20"/>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91" name="Google Shape;1491;p20"/>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492" name="Google Shape;1492;p20"/>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93" name="Google Shape;1493;p2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1494"/>
        <p:cNvGrpSpPr/>
        <p:nvPr/>
      </p:nvGrpSpPr>
      <p:grpSpPr>
        <a:xfrm>
          <a:off x="0" y="0"/>
          <a:ext cx="0" cy="0"/>
          <a:chOff x="0" y="0"/>
          <a:chExt cx="0" cy="0"/>
        </a:xfrm>
      </p:grpSpPr>
      <p:grpSp>
        <p:nvGrpSpPr>
          <p:cNvPr id="1495" name="Google Shape;1495;p21"/>
          <p:cNvGrpSpPr/>
          <p:nvPr/>
        </p:nvGrpSpPr>
        <p:grpSpPr>
          <a:xfrm>
            <a:off x="104275" y="50550"/>
            <a:ext cx="10266591" cy="5287714"/>
            <a:chOff x="104275" y="50550"/>
            <a:chExt cx="10266591" cy="5287714"/>
          </a:xfrm>
        </p:grpSpPr>
        <p:sp>
          <p:nvSpPr>
            <p:cNvPr id="1496" name="Google Shape;1496;p2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2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2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4" name="Google Shape;1504;p21"/>
            <p:cNvGrpSpPr/>
            <p:nvPr/>
          </p:nvGrpSpPr>
          <p:grpSpPr>
            <a:xfrm>
              <a:off x="104275" y="50550"/>
              <a:ext cx="8948150" cy="772675"/>
              <a:chOff x="104275" y="50550"/>
              <a:chExt cx="8948150" cy="772675"/>
            </a:xfrm>
          </p:grpSpPr>
          <p:sp>
            <p:nvSpPr>
              <p:cNvPr id="1505" name="Google Shape;1505;p2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6" name="Google Shape;1506;p2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7" name="Google Shape;1507;p2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8" name="Google Shape;1508;p2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9" name="Google Shape;1509;p2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0" name="Google Shape;1510;p2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1" name="Google Shape;1511;p2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2" name="Google Shape;1512;p2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3" name="Google Shape;1513;p2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4" name="Google Shape;1514;p2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5" name="Google Shape;1515;p2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6" name="Google Shape;1516;p2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7" name="Google Shape;1517;p2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8" name="Google Shape;1518;p2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4" name="Google Shape;1524;p2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5" name="Google Shape;1525;p2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6" name="Google Shape;1526;p2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7" name="Google Shape;1527;p2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8" name="Google Shape;1528;p2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9" name="Google Shape;1529;p2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0" name="Google Shape;1530;p2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1" name="Google Shape;1531;p2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2" name="Google Shape;1532;p2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4" name="Google Shape;1534;p2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5" name="Google Shape;1535;p2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6" name="Google Shape;1536;p2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7" name="Google Shape;1537;p2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538" name="Google Shape;1538;p21"/>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539" name="Google Shape;1539;p2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113"/>
        <p:cNvGrpSpPr/>
        <p:nvPr/>
      </p:nvGrpSpPr>
      <p:grpSpPr>
        <a:xfrm>
          <a:off x="0" y="0"/>
          <a:ext cx="0" cy="0"/>
          <a:chOff x="0" y="0"/>
          <a:chExt cx="0" cy="0"/>
        </a:xfrm>
      </p:grpSpPr>
      <p:grpSp>
        <p:nvGrpSpPr>
          <p:cNvPr id="114" name="Google Shape;114;p3"/>
          <p:cNvGrpSpPr/>
          <p:nvPr/>
        </p:nvGrpSpPr>
        <p:grpSpPr>
          <a:xfrm>
            <a:off x="-1" y="50550"/>
            <a:ext cx="10370867" cy="5287714"/>
            <a:chOff x="-1" y="50550"/>
            <a:chExt cx="10370867" cy="5287714"/>
          </a:xfrm>
        </p:grpSpPr>
        <p:sp>
          <p:nvSpPr>
            <p:cNvPr id="115" name="Google Shape;115;p3"/>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3" name="Google Shape;123;p3"/>
            <p:cNvGrpSpPr/>
            <p:nvPr/>
          </p:nvGrpSpPr>
          <p:grpSpPr>
            <a:xfrm>
              <a:off x="352648" y="1966851"/>
              <a:ext cx="408036" cy="3176572"/>
              <a:chOff x="967895" y="415018"/>
              <a:chExt cx="628714" cy="4895318"/>
            </a:xfrm>
          </p:grpSpPr>
          <p:sp>
            <p:nvSpPr>
              <p:cNvPr id="124" name="Google Shape;124;p3"/>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3"/>
              <p:cNvGrpSpPr/>
              <p:nvPr/>
            </p:nvGrpSpPr>
            <p:grpSpPr>
              <a:xfrm>
                <a:off x="967895" y="415018"/>
                <a:ext cx="628714" cy="801374"/>
                <a:chOff x="1774126" y="766200"/>
                <a:chExt cx="1582467" cy="2017050"/>
              </a:xfrm>
            </p:grpSpPr>
            <p:sp>
              <p:nvSpPr>
                <p:cNvPr id="126" name="Google Shape;126;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4" name="Google Shape;134;p3"/>
            <p:cNvGrpSpPr/>
            <p:nvPr/>
          </p:nvGrpSpPr>
          <p:grpSpPr>
            <a:xfrm>
              <a:off x="1127772" y="2922213"/>
              <a:ext cx="300714" cy="2221192"/>
              <a:chOff x="967895" y="415018"/>
              <a:chExt cx="628714" cy="4643930"/>
            </a:xfrm>
          </p:grpSpPr>
          <p:sp>
            <p:nvSpPr>
              <p:cNvPr id="135" name="Google Shape;135;p3"/>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3"/>
              <p:cNvGrpSpPr/>
              <p:nvPr/>
            </p:nvGrpSpPr>
            <p:grpSpPr>
              <a:xfrm>
                <a:off x="967895" y="415018"/>
                <a:ext cx="628714" cy="801374"/>
                <a:chOff x="1774126" y="766200"/>
                <a:chExt cx="1582467" cy="2017050"/>
              </a:xfrm>
            </p:grpSpPr>
            <p:sp>
              <p:nvSpPr>
                <p:cNvPr id="137" name="Google Shape;137;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5" name="Google Shape;145;p3"/>
            <p:cNvGrpSpPr/>
            <p:nvPr/>
          </p:nvGrpSpPr>
          <p:grpSpPr>
            <a:xfrm>
              <a:off x="7817748" y="1079748"/>
              <a:ext cx="408036" cy="4063663"/>
              <a:chOff x="967895" y="415018"/>
              <a:chExt cx="628714" cy="6262387"/>
            </a:xfrm>
          </p:grpSpPr>
          <p:sp>
            <p:nvSpPr>
              <p:cNvPr id="146" name="Google Shape;146;p3"/>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3"/>
              <p:cNvGrpSpPr/>
              <p:nvPr/>
            </p:nvGrpSpPr>
            <p:grpSpPr>
              <a:xfrm>
                <a:off x="967895" y="415018"/>
                <a:ext cx="628714" cy="801374"/>
                <a:chOff x="1774126" y="766200"/>
                <a:chExt cx="1582467" cy="2017050"/>
              </a:xfrm>
            </p:grpSpPr>
            <p:sp>
              <p:nvSpPr>
                <p:cNvPr id="148" name="Google Shape;148;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6" name="Google Shape;156;p3"/>
            <p:cNvGrpSpPr/>
            <p:nvPr/>
          </p:nvGrpSpPr>
          <p:grpSpPr>
            <a:xfrm>
              <a:off x="7200036" y="3718572"/>
              <a:ext cx="284493" cy="1424795"/>
              <a:chOff x="967895" y="415018"/>
              <a:chExt cx="628714" cy="3148718"/>
            </a:xfrm>
          </p:grpSpPr>
          <p:sp>
            <p:nvSpPr>
              <p:cNvPr id="157" name="Google Shape;157;p3"/>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3"/>
              <p:cNvGrpSpPr/>
              <p:nvPr/>
            </p:nvGrpSpPr>
            <p:grpSpPr>
              <a:xfrm>
                <a:off x="967895" y="415018"/>
                <a:ext cx="628714" cy="801374"/>
                <a:chOff x="1774126" y="766200"/>
                <a:chExt cx="1582467" cy="2017050"/>
              </a:xfrm>
            </p:grpSpPr>
            <p:sp>
              <p:nvSpPr>
                <p:cNvPr id="159" name="Google Shape;159;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7" name="Google Shape;167;p3"/>
            <p:cNvGrpSpPr/>
            <p:nvPr/>
          </p:nvGrpSpPr>
          <p:grpSpPr>
            <a:xfrm>
              <a:off x="8299552" y="3133869"/>
              <a:ext cx="333219" cy="2017814"/>
              <a:chOff x="967895" y="415018"/>
              <a:chExt cx="628714" cy="3807196"/>
            </a:xfrm>
          </p:grpSpPr>
          <p:sp>
            <p:nvSpPr>
              <p:cNvPr id="168" name="Google Shape;168;p3"/>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 name="Google Shape;169;p3"/>
              <p:cNvGrpSpPr/>
              <p:nvPr/>
            </p:nvGrpSpPr>
            <p:grpSpPr>
              <a:xfrm>
                <a:off x="967895" y="415018"/>
                <a:ext cx="628714" cy="801374"/>
                <a:chOff x="1774126" y="766200"/>
                <a:chExt cx="1582467" cy="2017050"/>
              </a:xfrm>
            </p:grpSpPr>
            <p:sp>
              <p:nvSpPr>
                <p:cNvPr id="170" name="Google Shape;170;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8" name="Google Shape;178;p3"/>
            <p:cNvGrpSpPr/>
            <p:nvPr/>
          </p:nvGrpSpPr>
          <p:grpSpPr>
            <a:xfrm>
              <a:off x="104275" y="50550"/>
              <a:ext cx="8948150" cy="772675"/>
              <a:chOff x="104275" y="50550"/>
              <a:chExt cx="8948150" cy="772675"/>
            </a:xfrm>
          </p:grpSpPr>
          <p:sp>
            <p:nvSpPr>
              <p:cNvPr id="179" name="Google Shape;179;p3"/>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0" name="Google Shape;180;p3"/>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1" name="Google Shape;181;p3"/>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2" name="Google Shape;182;p3"/>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3" name="Google Shape;183;p3"/>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4" name="Google Shape;184;p3"/>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5" name="Google Shape;185;p3"/>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6" name="Google Shape;186;p3"/>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7" name="Google Shape;187;p3"/>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8" name="Google Shape;188;p3"/>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9" name="Google Shape;189;p3"/>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0" name="Google Shape;190;p3"/>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 name="Google Shape;191;p3"/>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 name="Google Shape;192;p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8" name="Google Shape;198;p3"/>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9" name="Google Shape;199;p3"/>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0" name="Google Shape;200;p3"/>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1" name="Google Shape;201;p3"/>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 name="Google Shape;202;p3"/>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 name="Google Shape;203;p3"/>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 name="Google Shape;204;p3"/>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5" name="Google Shape;205;p3"/>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6" name="Google Shape;206;p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8" name="Google Shape;208;p3"/>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 name="Google Shape;209;p3"/>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 name="Google Shape;210;p3"/>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 name="Google Shape;211;p3"/>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12" name="Google Shape;212;p3"/>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13" name="Google Shape;213;p3"/>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40"/>
        <p:cNvGrpSpPr/>
        <p:nvPr/>
      </p:nvGrpSpPr>
      <p:grpSpPr>
        <a:xfrm>
          <a:off x="0" y="0"/>
          <a:ext cx="0" cy="0"/>
          <a:chOff x="0" y="0"/>
          <a:chExt cx="0" cy="0"/>
        </a:xfrm>
      </p:grpSpPr>
      <p:grpSp>
        <p:nvGrpSpPr>
          <p:cNvPr id="1541" name="Google Shape;1541;p22"/>
          <p:cNvGrpSpPr/>
          <p:nvPr/>
        </p:nvGrpSpPr>
        <p:grpSpPr>
          <a:xfrm>
            <a:off x="104275" y="50550"/>
            <a:ext cx="10266591" cy="5287714"/>
            <a:chOff x="104275" y="50550"/>
            <a:chExt cx="10266591" cy="5287714"/>
          </a:xfrm>
        </p:grpSpPr>
        <p:sp>
          <p:nvSpPr>
            <p:cNvPr id="1542" name="Google Shape;1542;p22"/>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2"/>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2"/>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2"/>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2"/>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2"/>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2"/>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2"/>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0" name="Google Shape;1550;p22"/>
            <p:cNvGrpSpPr/>
            <p:nvPr/>
          </p:nvGrpSpPr>
          <p:grpSpPr>
            <a:xfrm>
              <a:off x="7817748" y="1079748"/>
              <a:ext cx="408036" cy="4063663"/>
              <a:chOff x="967895" y="415018"/>
              <a:chExt cx="628714" cy="6262387"/>
            </a:xfrm>
          </p:grpSpPr>
          <p:sp>
            <p:nvSpPr>
              <p:cNvPr id="1551" name="Google Shape;1551;p22"/>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 name="Google Shape;1552;p22"/>
              <p:cNvGrpSpPr/>
              <p:nvPr/>
            </p:nvGrpSpPr>
            <p:grpSpPr>
              <a:xfrm>
                <a:off x="967895" y="415018"/>
                <a:ext cx="628714" cy="801374"/>
                <a:chOff x="1774126" y="766200"/>
                <a:chExt cx="1582467" cy="2017050"/>
              </a:xfrm>
            </p:grpSpPr>
            <p:sp>
              <p:nvSpPr>
                <p:cNvPr id="1553" name="Google Shape;1553;p2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2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61" name="Google Shape;1561;p22"/>
            <p:cNvGrpSpPr/>
            <p:nvPr/>
          </p:nvGrpSpPr>
          <p:grpSpPr>
            <a:xfrm>
              <a:off x="7200036" y="3718572"/>
              <a:ext cx="284493" cy="1424795"/>
              <a:chOff x="967895" y="415018"/>
              <a:chExt cx="628714" cy="3148718"/>
            </a:xfrm>
          </p:grpSpPr>
          <p:sp>
            <p:nvSpPr>
              <p:cNvPr id="1562" name="Google Shape;1562;p22"/>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 name="Google Shape;1563;p22"/>
              <p:cNvGrpSpPr/>
              <p:nvPr/>
            </p:nvGrpSpPr>
            <p:grpSpPr>
              <a:xfrm>
                <a:off x="967895" y="415018"/>
                <a:ext cx="628714" cy="801374"/>
                <a:chOff x="1774126" y="766200"/>
                <a:chExt cx="1582467" cy="2017050"/>
              </a:xfrm>
            </p:grpSpPr>
            <p:sp>
              <p:nvSpPr>
                <p:cNvPr id="1564" name="Google Shape;1564;p2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72" name="Google Shape;1572;p22"/>
            <p:cNvGrpSpPr/>
            <p:nvPr/>
          </p:nvGrpSpPr>
          <p:grpSpPr>
            <a:xfrm>
              <a:off x="8299552" y="3133869"/>
              <a:ext cx="333219" cy="2017814"/>
              <a:chOff x="967895" y="415018"/>
              <a:chExt cx="628714" cy="3807196"/>
            </a:xfrm>
          </p:grpSpPr>
          <p:sp>
            <p:nvSpPr>
              <p:cNvPr id="1573" name="Google Shape;1573;p22"/>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4" name="Google Shape;1574;p22"/>
              <p:cNvGrpSpPr/>
              <p:nvPr/>
            </p:nvGrpSpPr>
            <p:grpSpPr>
              <a:xfrm>
                <a:off x="967895" y="415018"/>
                <a:ext cx="628714" cy="801374"/>
                <a:chOff x="1774126" y="766200"/>
                <a:chExt cx="1582467" cy="2017050"/>
              </a:xfrm>
            </p:grpSpPr>
            <p:sp>
              <p:nvSpPr>
                <p:cNvPr id="1575" name="Google Shape;1575;p2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83" name="Google Shape;1583;p22"/>
            <p:cNvGrpSpPr/>
            <p:nvPr/>
          </p:nvGrpSpPr>
          <p:grpSpPr>
            <a:xfrm>
              <a:off x="104275" y="50550"/>
              <a:ext cx="8948150" cy="772675"/>
              <a:chOff x="104275" y="50550"/>
              <a:chExt cx="8948150" cy="772675"/>
            </a:xfrm>
          </p:grpSpPr>
          <p:sp>
            <p:nvSpPr>
              <p:cNvPr id="1584" name="Google Shape;1584;p2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5" name="Google Shape;1585;p2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6" name="Google Shape;1586;p2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7" name="Google Shape;1587;p2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8" name="Google Shape;1588;p2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9" name="Google Shape;1589;p2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0" name="Google Shape;1590;p2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1" name="Google Shape;1591;p2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2" name="Google Shape;1592;p2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3" name="Google Shape;1593;p2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4" name="Google Shape;1594;p2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5" name="Google Shape;1595;p2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6" name="Google Shape;1596;p2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7" name="Google Shape;1597;p2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3" name="Google Shape;1603;p2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4" name="Google Shape;1604;p2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5" name="Google Shape;1605;p2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6" name="Google Shape;1606;p2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7" name="Google Shape;1607;p2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8" name="Google Shape;1608;p2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9" name="Google Shape;1609;p2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0" name="Google Shape;1610;p2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1" name="Google Shape;1611;p2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3" name="Google Shape;1613;p2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4" name="Google Shape;1614;p2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5" name="Google Shape;1615;p2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6" name="Google Shape;1616;p2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617" name="Google Shape;1617;p22"/>
          <p:cNvSpPr txBox="1">
            <a:spLocks noGrp="1"/>
          </p:cNvSpPr>
          <p:nvPr>
            <p:ph type="body" idx="1"/>
          </p:nvPr>
        </p:nvSpPr>
        <p:spPr>
          <a:xfrm>
            <a:off x="855300" y="4177700"/>
            <a:ext cx="5808600" cy="283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1618" name="Google Shape;1618;p2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9"/>
        <p:cNvGrpSpPr/>
        <p:nvPr/>
      </p:nvGrpSpPr>
      <p:grpSpPr>
        <a:xfrm>
          <a:off x="0" y="0"/>
          <a:ext cx="0" cy="0"/>
          <a:chOff x="0" y="0"/>
          <a:chExt cx="0" cy="0"/>
        </a:xfrm>
      </p:grpSpPr>
      <p:sp>
        <p:nvSpPr>
          <p:cNvPr id="1620" name="Google Shape;1620;p2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621" name="Google Shape;1621;p23"/>
          <p:cNvGrpSpPr/>
          <p:nvPr/>
        </p:nvGrpSpPr>
        <p:grpSpPr>
          <a:xfrm>
            <a:off x="104275" y="50550"/>
            <a:ext cx="10266591" cy="5287714"/>
            <a:chOff x="104275" y="50550"/>
            <a:chExt cx="10266591" cy="5287714"/>
          </a:xfrm>
        </p:grpSpPr>
        <p:sp>
          <p:nvSpPr>
            <p:cNvPr id="1622" name="Google Shape;1622;p23"/>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3"/>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3"/>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3"/>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3"/>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3"/>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30" name="Google Shape;1630;p23"/>
            <p:cNvGrpSpPr/>
            <p:nvPr/>
          </p:nvGrpSpPr>
          <p:grpSpPr>
            <a:xfrm>
              <a:off x="7817748" y="1079748"/>
              <a:ext cx="408036" cy="4063663"/>
              <a:chOff x="967895" y="415018"/>
              <a:chExt cx="628714" cy="6262387"/>
            </a:xfrm>
          </p:grpSpPr>
          <p:sp>
            <p:nvSpPr>
              <p:cNvPr id="1631" name="Google Shape;1631;p23"/>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 name="Google Shape;1632;p23"/>
              <p:cNvGrpSpPr/>
              <p:nvPr/>
            </p:nvGrpSpPr>
            <p:grpSpPr>
              <a:xfrm>
                <a:off x="967895" y="415018"/>
                <a:ext cx="628714" cy="801374"/>
                <a:chOff x="1774126" y="766200"/>
                <a:chExt cx="1582467" cy="2017050"/>
              </a:xfrm>
            </p:grpSpPr>
            <p:sp>
              <p:nvSpPr>
                <p:cNvPr id="1633" name="Google Shape;1633;p2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41" name="Google Shape;1641;p23"/>
            <p:cNvGrpSpPr/>
            <p:nvPr/>
          </p:nvGrpSpPr>
          <p:grpSpPr>
            <a:xfrm>
              <a:off x="7200036" y="3718572"/>
              <a:ext cx="284493" cy="1424795"/>
              <a:chOff x="967895" y="415018"/>
              <a:chExt cx="628714" cy="3148718"/>
            </a:xfrm>
          </p:grpSpPr>
          <p:sp>
            <p:nvSpPr>
              <p:cNvPr id="1642" name="Google Shape;1642;p23"/>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23"/>
              <p:cNvGrpSpPr/>
              <p:nvPr/>
            </p:nvGrpSpPr>
            <p:grpSpPr>
              <a:xfrm>
                <a:off x="967895" y="415018"/>
                <a:ext cx="628714" cy="801374"/>
                <a:chOff x="1774126" y="766200"/>
                <a:chExt cx="1582467" cy="2017050"/>
              </a:xfrm>
            </p:grpSpPr>
            <p:sp>
              <p:nvSpPr>
                <p:cNvPr id="1644" name="Google Shape;1644;p2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2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52" name="Google Shape;1652;p23"/>
            <p:cNvGrpSpPr/>
            <p:nvPr/>
          </p:nvGrpSpPr>
          <p:grpSpPr>
            <a:xfrm>
              <a:off x="8299552" y="3133869"/>
              <a:ext cx="333219" cy="2017814"/>
              <a:chOff x="967895" y="415018"/>
              <a:chExt cx="628714" cy="3807196"/>
            </a:xfrm>
          </p:grpSpPr>
          <p:sp>
            <p:nvSpPr>
              <p:cNvPr id="1653" name="Google Shape;1653;p23"/>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 name="Google Shape;1654;p23"/>
              <p:cNvGrpSpPr/>
              <p:nvPr/>
            </p:nvGrpSpPr>
            <p:grpSpPr>
              <a:xfrm>
                <a:off x="967895" y="415018"/>
                <a:ext cx="628714" cy="801374"/>
                <a:chOff x="1774126" y="766200"/>
                <a:chExt cx="1582467" cy="2017050"/>
              </a:xfrm>
            </p:grpSpPr>
            <p:sp>
              <p:nvSpPr>
                <p:cNvPr id="1655" name="Google Shape;1655;p2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3" name="Google Shape;1663;p23"/>
            <p:cNvGrpSpPr/>
            <p:nvPr/>
          </p:nvGrpSpPr>
          <p:grpSpPr>
            <a:xfrm>
              <a:off x="104275" y="50550"/>
              <a:ext cx="8948150" cy="772675"/>
              <a:chOff x="104275" y="50550"/>
              <a:chExt cx="8948150" cy="772675"/>
            </a:xfrm>
          </p:grpSpPr>
          <p:sp>
            <p:nvSpPr>
              <p:cNvPr id="1664" name="Google Shape;1664;p23"/>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5" name="Google Shape;1665;p23"/>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6" name="Google Shape;1666;p23"/>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7" name="Google Shape;1667;p23"/>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8" name="Google Shape;1668;p23"/>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9" name="Google Shape;1669;p23"/>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0" name="Google Shape;1670;p23"/>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1" name="Google Shape;1671;p23"/>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2" name="Google Shape;1672;p23"/>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3" name="Google Shape;1673;p23"/>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4" name="Google Shape;1674;p23"/>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5" name="Google Shape;1675;p23"/>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6" name="Google Shape;1676;p23"/>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7" name="Google Shape;1677;p2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3"/>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3" name="Google Shape;1683;p23"/>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4" name="Google Shape;1684;p23"/>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5" name="Google Shape;1685;p23"/>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6" name="Google Shape;1686;p23"/>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7" name="Google Shape;1687;p23"/>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8" name="Google Shape;1688;p23"/>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9" name="Google Shape;1689;p23"/>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0" name="Google Shape;1690;p23"/>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1" name="Google Shape;1691;p2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3"/>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3" name="Google Shape;1693;p23"/>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4" name="Google Shape;1694;p23"/>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5" name="Google Shape;1695;p23"/>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6" name="Google Shape;1696;p23"/>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1697"/>
        <p:cNvGrpSpPr/>
        <p:nvPr/>
      </p:nvGrpSpPr>
      <p:grpSpPr>
        <a:xfrm>
          <a:off x="0" y="0"/>
          <a:ext cx="0" cy="0"/>
          <a:chOff x="0" y="0"/>
          <a:chExt cx="0" cy="0"/>
        </a:xfrm>
      </p:grpSpPr>
      <p:grpSp>
        <p:nvGrpSpPr>
          <p:cNvPr id="1698" name="Google Shape;1698;p24"/>
          <p:cNvGrpSpPr/>
          <p:nvPr/>
        </p:nvGrpSpPr>
        <p:grpSpPr>
          <a:xfrm>
            <a:off x="-52200" y="50550"/>
            <a:ext cx="9256075" cy="5245735"/>
            <a:chOff x="-52200" y="50550"/>
            <a:chExt cx="9256075" cy="5245735"/>
          </a:xfrm>
        </p:grpSpPr>
        <p:sp>
          <p:nvSpPr>
            <p:cNvPr id="1699" name="Google Shape;1699;p24"/>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4"/>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4"/>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4"/>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4"/>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24"/>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24"/>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4"/>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07" name="Google Shape;1707;p24"/>
            <p:cNvGrpSpPr/>
            <p:nvPr/>
          </p:nvGrpSpPr>
          <p:grpSpPr>
            <a:xfrm>
              <a:off x="104275" y="50550"/>
              <a:ext cx="8948150" cy="772675"/>
              <a:chOff x="104275" y="50550"/>
              <a:chExt cx="8948150" cy="772675"/>
            </a:xfrm>
          </p:grpSpPr>
          <p:sp>
            <p:nvSpPr>
              <p:cNvPr id="1708" name="Google Shape;1708;p2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9" name="Google Shape;1709;p2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0" name="Google Shape;1710;p2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1" name="Google Shape;1711;p2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2" name="Google Shape;1712;p2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3" name="Google Shape;1713;p2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4" name="Google Shape;1714;p2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5" name="Google Shape;1715;p2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6" name="Google Shape;1716;p2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7" name="Google Shape;1717;p2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8" name="Google Shape;1718;p2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9" name="Google Shape;1719;p2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0" name="Google Shape;1720;p2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1" name="Google Shape;1721;p2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7" name="Google Shape;1727;p2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8" name="Google Shape;1728;p2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9" name="Google Shape;1729;p2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0" name="Google Shape;1730;p2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1" name="Google Shape;1731;p2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2" name="Google Shape;1732;p2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3" name="Google Shape;1733;p2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4" name="Google Shape;1734;p2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5" name="Google Shape;1735;p2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7" name="Google Shape;1737;p2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8" name="Google Shape;1738;p2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9" name="Google Shape;1739;p2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40" name="Google Shape;1740;p2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741" name="Google Shape;1741;p2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747"/>
        <p:cNvGrpSpPr/>
        <p:nvPr/>
      </p:nvGrpSpPr>
      <p:grpSpPr>
        <a:xfrm>
          <a:off x="0" y="0"/>
          <a:ext cx="0" cy="0"/>
          <a:chOff x="0" y="0"/>
          <a:chExt cx="0" cy="0"/>
        </a:xfrm>
      </p:grpSpPr>
      <p:grpSp>
        <p:nvGrpSpPr>
          <p:cNvPr id="1748" name="Google Shape;1748;p26"/>
          <p:cNvGrpSpPr/>
          <p:nvPr/>
        </p:nvGrpSpPr>
        <p:grpSpPr>
          <a:xfrm>
            <a:off x="-255775" y="50550"/>
            <a:ext cx="10626641" cy="5092950"/>
            <a:chOff x="-255775" y="50550"/>
            <a:chExt cx="10626641" cy="5092950"/>
          </a:xfrm>
        </p:grpSpPr>
        <p:grpSp>
          <p:nvGrpSpPr>
            <p:cNvPr id="1749" name="Google Shape;1749;p26"/>
            <p:cNvGrpSpPr/>
            <p:nvPr/>
          </p:nvGrpSpPr>
          <p:grpSpPr>
            <a:xfrm>
              <a:off x="104275" y="50550"/>
              <a:ext cx="8948150" cy="772675"/>
              <a:chOff x="104275" y="50550"/>
              <a:chExt cx="8948150" cy="772675"/>
            </a:xfrm>
          </p:grpSpPr>
          <p:sp>
            <p:nvSpPr>
              <p:cNvPr id="1750" name="Google Shape;1750;p2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1" name="Google Shape;1751;p2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2" name="Google Shape;1752;p2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3" name="Google Shape;1753;p2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4" name="Google Shape;1754;p2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5" name="Google Shape;1755;p2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6" name="Google Shape;1756;p2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7" name="Google Shape;1757;p2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8" name="Google Shape;1758;p2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9" name="Google Shape;1759;p2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0" name="Google Shape;1760;p2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1" name="Google Shape;1761;p2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2" name="Google Shape;1762;p2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3" name="Google Shape;1763;p2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9" name="Google Shape;1769;p2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0" name="Google Shape;1770;p2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1" name="Google Shape;1771;p2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2" name="Google Shape;1772;p2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3" name="Google Shape;1773;p2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4" name="Google Shape;1774;p2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5" name="Google Shape;1775;p2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6" name="Google Shape;1776;p2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7" name="Google Shape;1777;p2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9" name="Google Shape;1779;p2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80" name="Google Shape;1780;p2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81" name="Google Shape;1781;p2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82" name="Google Shape;1782;p2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1783" name="Google Shape;1783;p26"/>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26"/>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26"/>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26"/>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26"/>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26"/>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26"/>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26"/>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26"/>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26"/>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26"/>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94" name="Google Shape;1794;p26"/>
            <p:cNvGrpSpPr/>
            <p:nvPr/>
          </p:nvGrpSpPr>
          <p:grpSpPr>
            <a:xfrm>
              <a:off x="352648" y="1509651"/>
              <a:ext cx="408036" cy="3633849"/>
              <a:chOff x="967895" y="415018"/>
              <a:chExt cx="628714" cy="5600014"/>
            </a:xfrm>
          </p:grpSpPr>
          <p:sp>
            <p:nvSpPr>
              <p:cNvPr id="1795" name="Google Shape;1795;p26"/>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26"/>
              <p:cNvGrpSpPr/>
              <p:nvPr/>
            </p:nvGrpSpPr>
            <p:grpSpPr>
              <a:xfrm>
                <a:off x="967895" y="415018"/>
                <a:ext cx="628714" cy="801374"/>
                <a:chOff x="1774126" y="766200"/>
                <a:chExt cx="1582467" cy="2017050"/>
              </a:xfrm>
            </p:grpSpPr>
            <p:sp>
              <p:nvSpPr>
                <p:cNvPr id="1797" name="Google Shape;1797;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5" name="Google Shape;1805;p26"/>
            <p:cNvGrpSpPr/>
            <p:nvPr/>
          </p:nvGrpSpPr>
          <p:grpSpPr>
            <a:xfrm>
              <a:off x="1127772" y="2465013"/>
              <a:ext cx="300714" cy="2678487"/>
              <a:chOff x="967895" y="415018"/>
              <a:chExt cx="628714" cy="5600014"/>
            </a:xfrm>
          </p:grpSpPr>
          <p:sp>
            <p:nvSpPr>
              <p:cNvPr id="1806" name="Google Shape;1806;p26"/>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7" name="Google Shape;1807;p26"/>
              <p:cNvGrpSpPr/>
              <p:nvPr/>
            </p:nvGrpSpPr>
            <p:grpSpPr>
              <a:xfrm>
                <a:off x="967895" y="415018"/>
                <a:ext cx="628714" cy="801374"/>
                <a:chOff x="1774126" y="766200"/>
                <a:chExt cx="1582467" cy="2017050"/>
              </a:xfrm>
            </p:grpSpPr>
            <p:sp>
              <p:nvSpPr>
                <p:cNvPr id="1808" name="Google Shape;1808;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16" name="Google Shape;1816;p26"/>
            <p:cNvGrpSpPr/>
            <p:nvPr/>
          </p:nvGrpSpPr>
          <p:grpSpPr>
            <a:xfrm>
              <a:off x="7817748" y="622548"/>
              <a:ext cx="408036" cy="4520952"/>
              <a:chOff x="967895" y="415018"/>
              <a:chExt cx="628714" cy="6967101"/>
            </a:xfrm>
          </p:grpSpPr>
          <p:sp>
            <p:nvSpPr>
              <p:cNvPr id="1817" name="Google Shape;1817;p26"/>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8" name="Google Shape;1818;p26"/>
              <p:cNvGrpSpPr/>
              <p:nvPr/>
            </p:nvGrpSpPr>
            <p:grpSpPr>
              <a:xfrm>
                <a:off x="967895" y="415018"/>
                <a:ext cx="628714" cy="801374"/>
                <a:chOff x="1774126" y="766200"/>
                <a:chExt cx="1582467" cy="2017050"/>
              </a:xfrm>
            </p:grpSpPr>
            <p:sp>
              <p:nvSpPr>
                <p:cNvPr id="1819" name="Google Shape;1819;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7" name="Google Shape;1827;p26"/>
            <p:cNvGrpSpPr/>
            <p:nvPr/>
          </p:nvGrpSpPr>
          <p:grpSpPr>
            <a:xfrm>
              <a:off x="7200036" y="3261372"/>
              <a:ext cx="284493" cy="1882128"/>
              <a:chOff x="967895" y="415018"/>
              <a:chExt cx="628714" cy="4159398"/>
            </a:xfrm>
          </p:grpSpPr>
          <p:sp>
            <p:nvSpPr>
              <p:cNvPr id="1828" name="Google Shape;1828;p26"/>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 name="Google Shape;1829;p26"/>
              <p:cNvGrpSpPr/>
              <p:nvPr/>
            </p:nvGrpSpPr>
            <p:grpSpPr>
              <a:xfrm>
                <a:off x="967895" y="415018"/>
                <a:ext cx="628714" cy="801374"/>
                <a:chOff x="1774126" y="766200"/>
                <a:chExt cx="1582467" cy="2017050"/>
              </a:xfrm>
            </p:grpSpPr>
            <p:sp>
              <p:nvSpPr>
                <p:cNvPr id="1830" name="Google Shape;1830;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38" name="Google Shape;1838;p26"/>
            <p:cNvGrpSpPr/>
            <p:nvPr/>
          </p:nvGrpSpPr>
          <p:grpSpPr>
            <a:xfrm>
              <a:off x="8299552" y="2676669"/>
              <a:ext cx="333219" cy="2466831"/>
              <a:chOff x="967895" y="415018"/>
              <a:chExt cx="628714" cy="4654398"/>
            </a:xfrm>
          </p:grpSpPr>
          <p:sp>
            <p:nvSpPr>
              <p:cNvPr id="1839" name="Google Shape;1839;p26"/>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 name="Google Shape;1840;p26"/>
              <p:cNvGrpSpPr/>
              <p:nvPr/>
            </p:nvGrpSpPr>
            <p:grpSpPr>
              <a:xfrm>
                <a:off x="967895" y="415018"/>
                <a:ext cx="628714" cy="801374"/>
                <a:chOff x="1774126" y="766200"/>
                <a:chExt cx="1582467" cy="2017050"/>
              </a:xfrm>
            </p:grpSpPr>
            <p:sp>
              <p:nvSpPr>
                <p:cNvPr id="1841" name="Google Shape;1841;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849" name="Google Shape;1849;p26"/>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
        <p:nvSpPr>
          <p:cNvPr id="1850" name="Google Shape;1850;p26"/>
          <p:cNvSpPr txBox="1"/>
          <p:nvPr/>
        </p:nvSpPr>
        <p:spPr>
          <a:xfrm>
            <a:off x="-14117" y="4815888"/>
            <a:ext cx="5108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Space Grotesk Light"/>
                <a:ea typeface="Space Grotesk Light"/>
                <a:cs typeface="Space Grotesk Light"/>
                <a:sym typeface="Space Grotesk Light"/>
              </a:rPr>
              <a:t>Slides by Jo Franchetti - @thisisjofrank</a:t>
            </a:r>
            <a:endParaRPr sz="1000">
              <a:latin typeface="Space Grotesk Light"/>
              <a:ea typeface="Space Grotesk Light"/>
              <a:cs typeface="Space Grotesk Light"/>
              <a:sym typeface="Space Grotesk Light"/>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1851"/>
        <p:cNvGrpSpPr/>
        <p:nvPr/>
      </p:nvGrpSpPr>
      <p:grpSpPr>
        <a:xfrm>
          <a:off x="0" y="0"/>
          <a:ext cx="0" cy="0"/>
          <a:chOff x="0" y="0"/>
          <a:chExt cx="0" cy="0"/>
        </a:xfrm>
      </p:grpSpPr>
      <p:grpSp>
        <p:nvGrpSpPr>
          <p:cNvPr id="1852" name="Google Shape;1852;p27"/>
          <p:cNvGrpSpPr/>
          <p:nvPr/>
        </p:nvGrpSpPr>
        <p:grpSpPr>
          <a:xfrm>
            <a:off x="-1" y="50550"/>
            <a:ext cx="10370867" cy="5287714"/>
            <a:chOff x="-1" y="50550"/>
            <a:chExt cx="10370867" cy="5287714"/>
          </a:xfrm>
        </p:grpSpPr>
        <p:sp>
          <p:nvSpPr>
            <p:cNvPr id="1853" name="Google Shape;1853;p27"/>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27"/>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27"/>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27"/>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27"/>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27"/>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9" name="Google Shape;1859;p2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2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61" name="Google Shape;1861;p27"/>
            <p:cNvGrpSpPr/>
            <p:nvPr/>
          </p:nvGrpSpPr>
          <p:grpSpPr>
            <a:xfrm>
              <a:off x="352648" y="1966851"/>
              <a:ext cx="408036" cy="3176572"/>
              <a:chOff x="967895" y="415018"/>
              <a:chExt cx="628714" cy="4895318"/>
            </a:xfrm>
          </p:grpSpPr>
          <p:sp>
            <p:nvSpPr>
              <p:cNvPr id="1862" name="Google Shape;1862;p27"/>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 name="Google Shape;1863;p27"/>
              <p:cNvGrpSpPr/>
              <p:nvPr/>
            </p:nvGrpSpPr>
            <p:grpSpPr>
              <a:xfrm>
                <a:off x="967895" y="415018"/>
                <a:ext cx="628714" cy="801374"/>
                <a:chOff x="1774126" y="766200"/>
                <a:chExt cx="1582467" cy="2017050"/>
              </a:xfrm>
            </p:grpSpPr>
            <p:sp>
              <p:nvSpPr>
                <p:cNvPr id="1864" name="Google Shape;1864;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72" name="Google Shape;1872;p27"/>
            <p:cNvGrpSpPr/>
            <p:nvPr/>
          </p:nvGrpSpPr>
          <p:grpSpPr>
            <a:xfrm>
              <a:off x="1127772" y="2922213"/>
              <a:ext cx="300714" cy="2221192"/>
              <a:chOff x="967895" y="415018"/>
              <a:chExt cx="628714" cy="4643930"/>
            </a:xfrm>
          </p:grpSpPr>
          <p:sp>
            <p:nvSpPr>
              <p:cNvPr id="1873" name="Google Shape;1873;p27"/>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4" name="Google Shape;1874;p27"/>
              <p:cNvGrpSpPr/>
              <p:nvPr/>
            </p:nvGrpSpPr>
            <p:grpSpPr>
              <a:xfrm>
                <a:off x="967895" y="415018"/>
                <a:ext cx="628714" cy="801374"/>
                <a:chOff x="1774126" y="766200"/>
                <a:chExt cx="1582467" cy="2017050"/>
              </a:xfrm>
            </p:grpSpPr>
            <p:sp>
              <p:nvSpPr>
                <p:cNvPr id="1875" name="Google Shape;1875;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83" name="Google Shape;1883;p27"/>
            <p:cNvGrpSpPr/>
            <p:nvPr/>
          </p:nvGrpSpPr>
          <p:grpSpPr>
            <a:xfrm>
              <a:off x="7817748" y="1079748"/>
              <a:ext cx="408036" cy="4063663"/>
              <a:chOff x="967895" y="415018"/>
              <a:chExt cx="628714" cy="6262387"/>
            </a:xfrm>
          </p:grpSpPr>
          <p:sp>
            <p:nvSpPr>
              <p:cNvPr id="1884" name="Google Shape;1884;p2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 name="Google Shape;1885;p27"/>
              <p:cNvGrpSpPr/>
              <p:nvPr/>
            </p:nvGrpSpPr>
            <p:grpSpPr>
              <a:xfrm>
                <a:off x="967895" y="415018"/>
                <a:ext cx="628714" cy="801374"/>
                <a:chOff x="1774126" y="766200"/>
                <a:chExt cx="1582467" cy="2017050"/>
              </a:xfrm>
            </p:grpSpPr>
            <p:sp>
              <p:nvSpPr>
                <p:cNvPr id="1886" name="Google Shape;1886;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94" name="Google Shape;1894;p27"/>
            <p:cNvGrpSpPr/>
            <p:nvPr/>
          </p:nvGrpSpPr>
          <p:grpSpPr>
            <a:xfrm>
              <a:off x="7200036" y="3718572"/>
              <a:ext cx="284493" cy="1424795"/>
              <a:chOff x="967895" y="415018"/>
              <a:chExt cx="628714" cy="3148718"/>
            </a:xfrm>
          </p:grpSpPr>
          <p:sp>
            <p:nvSpPr>
              <p:cNvPr id="1895" name="Google Shape;1895;p27"/>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27"/>
              <p:cNvGrpSpPr/>
              <p:nvPr/>
            </p:nvGrpSpPr>
            <p:grpSpPr>
              <a:xfrm>
                <a:off x="967895" y="415018"/>
                <a:ext cx="628714" cy="801374"/>
                <a:chOff x="1774126" y="766200"/>
                <a:chExt cx="1582467" cy="2017050"/>
              </a:xfrm>
            </p:grpSpPr>
            <p:sp>
              <p:nvSpPr>
                <p:cNvPr id="1897" name="Google Shape;1897;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05" name="Google Shape;1905;p27"/>
            <p:cNvGrpSpPr/>
            <p:nvPr/>
          </p:nvGrpSpPr>
          <p:grpSpPr>
            <a:xfrm>
              <a:off x="8299552" y="3133869"/>
              <a:ext cx="333219" cy="2017814"/>
              <a:chOff x="967895" y="415018"/>
              <a:chExt cx="628714" cy="3807196"/>
            </a:xfrm>
          </p:grpSpPr>
          <p:sp>
            <p:nvSpPr>
              <p:cNvPr id="1906" name="Google Shape;1906;p2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 name="Google Shape;1907;p27"/>
              <p:cNvGrpSpPr/>
              <p:nvPr/>
            </p:nvGrpSpPr>
            <p:grpSpPr>
              <a:xfrm>
                <a:off x="967895" y="415018"/>
                <a:ext cx="628714" cy="801374"/>
                <a:chOff x="1774126" y="766200"/>
                <a:chExt cx="1582467" cy="2017050"/>
              </a:xfrm>
            </p:grpSpPr>
            <p:sp>
              <p:nvSpPr>
                <p:cNvPr id="1908" name="Google Shape;1908;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16" name="Google Shape;1916;p27"/>
            <p:cNvGrpSpPr/>
            <p:nvPr/>
          </p:nvGrpSpPr>
          <p:grpSpPr>
            <a:xfrm>
              <a:off x="104275" y="50550"/>
              <a:ext cx="8948150" cy="772675"/>
              <a:chOff x="104275" y="50550"/>
              <a:chExt cx="8948150" cy="772675"/>
            </a:xfrm>
          </p:grpSpPr>
          <p:sp>
            <p:nvSpPr>
              <p:cNvPr id="1917" name="Google Shape;1917;p27"/>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8" name="Google Shape;1918;p27"/>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9" name="Google Shape;1919;p27"/>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0" name="Google Shape;1920;p27"/>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1" name="Google Shape;1921;p27"/>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2" name="Google Shape;1922;p27"/>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3" name="Google Shape;1923;p27"/>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4" name="Google Shape;1924;p27"/>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5" name="Google Shape;1925;p27"/>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6" name="Google Shape;1926;p27"/>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7" name="Google Shape;1927;p27"/>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8" name="Google Shape;1928;p27"/>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9" name="Google Shape;1929;p27"/>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0" name="Google Shape;1930;p2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7"/>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6" name="Google Shape;1936;p27"/>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7" name="Google Shape;1937;p27"/>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8" name="Google Shape;1938;p27"/>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9" name="Google Shape;1939;p27"/>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0" name="Google Shape;1940;p27"/>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1" name="Google Shape;1941;p27"/>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2" name="Google Shape;1942;p27"/>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3" name="Google Shape;1943;p27"/>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4" name="Google Shape;1944;p2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7"/>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6" name="Google Shape;1946;p27"/>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7" name="Google Shape;1947;p27"/>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8" name="Google Shape;1948;p27"/>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9" name="Google Shape;1949;p27"/>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950" name="Google Shape;1950;p27"/>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951" name="Google Shape;1951;p27"/>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1952"/>
        <p:cNvGrpSpPr/>
        <p:nvPr/>
      </p:nvGrpSpPr>
      <p:grpSpPr>
        <a:xfrm>
          <a:off x="0" y="0"/>
          <a:ext cx="0" cy="0"/>
          <a:chOff x="0" y="0"/>
          <a:chExt cx="0" cy="0"/>
        </a:xfrm>
      </p:grpSpPr>
      <p:grpSp>
        <p:nvGrpSpPr>
          <p:cNvPr id="1953" name="Google Shape;1953;p28"/>
          <p:cNvGrpSpPr/>
          <p:nvPr/>
        </p:nvGrpSpPr>
        <p:grpSpPr>
          <a:xfrm>
            <a:off x="-1" y="50550"/>
            <a:ext cx="10370867" cy="5287714"/>
            <a:chOff x="-1" y="50550"/>
            <a:chExt cx="10370867" cy="5287714"/>
          </a:xfrm>
        </p:grpSpPr>
        <p:sp>
          <p:nvSpPr>
            <p:cNvPr id="1954" name="Google Shape;1954;p28"/>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28"/>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28"/>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28"/>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28"/>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28"/>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2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2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62" name="Google Shape;1962;p28"/>
            <p:cNvGrpSpPr/>
            <p:nvPr/>
          </p:nvGrpSpPr>
          <p:grpSpPr>
            <a:xfrm>
              <a:off x="352648" y="1966851"/>
              <a:ext cx="408036" cy="3176572"/>
              <a:chOff x="967895" y="415018"/>
              <a:chExt cx="628714" cy="4895318"/>
            </a:xfrm>
          </p:grpSpPr>
          <p:sp>
            <p:nvSpPr>
              <p:cNvPr id="1963" name="Google Shape;1963;p28"/>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4" name="Google Shape;1964;p28"/>
              <p:cNvGrpSpPr/>
              <p:nvPr/>
            </p:nvGrpSpPr>
            <p:grpSpPr>
              <a:xfrm>
                <a:off x="967895" y="415018"/>
                <a:ext cx="628714" cy="801374"/>
                <a:chOff x="1774126" y="766200"/>
                <a:chExt cx="1582467" cy="2017050"/>
              </a:xfrm>
            </p:grpSpPr>
            <p:sp>
              <p:nvSpPr>
                <p:cNvPr id="1965" name="Google Shape;1965;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0" name="Google Shape;1970;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73" name="Google Shape;1973;p28"/>
            <p:cNvGrpSpPr/>
            <p:nvPr/>
          </p:nvGrpSpPr>
          <p:grpSpPr>
            <a:xfrm>
              <a:off x="1127772" y="2922213"/>
              <a:ext cx="300714" cy="2221192"/>
              <a:chOff x="967895" y="415018"/>
              <a:chExt cx="628714" cy="4643930"/>
            </a:xfrm>
          </p:grpSpPr>
          <p:sp>
            <p:nvSpPr>
              <p:cNvPr id="1974" name="Google Shape;1974;p28"/>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5" name="Google Shape;1975;p28"/>
              <p:cNvGrpSpPr/>
              <p:nvPr/>
            </p:nvGrpSpPr>
            <p:grpSpPr>
              <a:xfrm>
                <a:off x="967895" y="415018"/>
                <a:ext cx="628714" cy="801374"/>
                <a:chOff x="1774126" y="766200"/>
                <a:chExt cx="1582467" cy="2017050"/>
              </a:xfrm>
            </p:grpSpPr>
            <p:sp>
              <p:nvSpPr>
                <p:cNvPr id="1976" name="Google Shape;1976;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8" name="Google Shape;1978;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2" name="Google Shape;1982;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84" name="Google Shape;1984;p28"/>
            <p:cNvGrpSpPr/>
            <p:nvPr/>
          </p:nvGrpSpPr>
          <p:grpSpPr>
            <a:xfrm>
              <a:off x="7817748" y="1079748"/>
              <a:ext cx="408036" cy="4063663"/>
              <a:chOff x="967895" y="415018"/>
              <a:chExt cx="628714" cy="6262387"/>
            </a:xfrm>
          </p:grpSpPr>
          <p:sp>
            <p:nvSpPr>
              <p:cNvPr id="1985" name="Google Shape;1985;p28"/>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6" name="Google Shape;1986;p28"/>
              <p:cNvGrpSpPr/>
              <p:nvPr/>
            </p:nvGrpSpPr>
            <p:grpSpPr>
              <a:xfrm>
                <a:off x="967895" y="415018"/>
                <a:ext cx="628714" cy="801374"/>
                <a:chOff x="1774126" y="766200"/>
                <a:chExt cx="1582467" cy="2017050"/>
              </a:xfrm>
            </p:grpSpPr>
            <p:sp>
              <p:nvSpPr>
                <p:cNvPr id="1987" name="Google Shape;1987;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8" name="Google Shape;1988;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1" name="Google Shape;1991;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95" name="Google Shape;1995;p28"/>
            <p:cNvGrpSpPr/>
            <p:nvPr/>
          </p:nvGrpSpPr>
          <p:grpSpPr>
            <a:xfrm>
              <a:off x="7200036" y="3718572"/>
              <a:ext cx="284493" cy="1424795"/>
              <a:chOff x="967895" y="415018"/>
              <a:chExt cx="628714" cy="3148718"/>
            </a:xfrm>
          </p:grpSpPr>
          <p:sp>
            <p:nvSpPr>
              <p:cNvPr id="1996" name="Google Shape;1996;p28"/>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 name="Google Shape;1997;p28"/>
              <p:cNvGrpSpPr/>
              <p:nvPr/>
            </p:nvGrpSpPr>
            <p:grpSpPr>
              <a:xfrm>
                <a:off x="967895" y="415018"/>
                <a:ext cx="628714" cy="801374"/>
                <a:chOff x="1774126" y="766200"/>
                <a:chExt cx="1582467" cy="2017050"/>
              </a:xfrm>
            </p:grpSpPr>
            <p:sp>
              <p:nvSpPr>
                <p:cNvPr id="1998" name="Google Shape;1998;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5" name="Google Shape;2005;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06" name="Google Shape;2006;p28"/>
            <p:cNvGrpSpPr/>
            <p:nvPr/>
          </p:nvGrpSpPr>
          <p:grpSpPr>
            <a:xfrm>
              <a:off x="8299552" y="3133869"/>
              <a:ext cx="333219" cy="2017814"/>
              <a:chOff x="967895" y="415018"/>
              <a:chExt cx="628714" cy="3807196"/>
            </a:xfrm>
          </p:grpSpPr>
          <p:sp>
            <p:nvSpPr>
              <p:cNvPr id="2007" name="Google Shape;2007;p28"/>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8" name="Google Shape;2008;p28"/>
              <p:cNvGrpSpPr/>
              <p:nvPr/>
            </p:nvGrpSpPr>
            <p:grpSpPr>
              <a:xfrm>
                <a:off x="967895" y="415018"/>
                <a:ext cx="628714" cy="801374"/>
                <a:chOff x="1774126" y="766200"/>
                <a:chExt cx="1582467" cy="2017050"/>
              </a:xfrm>
            </p:grpSpPr>
            <p:sp>
              <p:nvSpPr>
                <p:cNvPr id="2009" name="Google Shape;2009;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1" name="Google Shape;2011;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2" name="Google Shape;2012;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3" name="Google Shape;2013;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4" name="Google Shape;2014;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6" name="Google Shape;2016;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17" name="Google Shape;2017;p28"/>
            <p:cNvGrpSpPr/>
            <p:nvPr/>
          </p:nvGrpSpPr>
          <p:grpSpPr>
            <a:xfrm>
              <a:off x="104275" y="50550"/>
              <a:ext cx="8948150" cy="772675"/>
              <a:chOff x="104275" y="50550"/>
              <a:chExt cx="8948150" cy="772675"/>
            </a:xfrm>
          </p:grpSpPr>
          <p:sp>
            <p:nvSpPr>
              <p:cNvPr id="2018" name="Google Shape;2018;p2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19" name="Google Shape;2019;p2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0" name="Google Shape;2020;p2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1" name="Google Shape;2021;p2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2" name="Google Shape;2022;p2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3" name="Google Shape;2023;p2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4" name="Google Shape;2024;p2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5" name="Google Shape;2025;p2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6" name="Google Shape;2026;p2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7" name="Google Shape;2027;p2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8" name="Google Shape;2028;p2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9" name="Google Shape;2029;p2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0" name="Google Shape;2030;p2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1" name="Google Shape;2031;p2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7" name="Google Shape;2037;p2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8" name="Google Shape;2038;p2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9" name="Google Shape;2039;p2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0" name="Google Shape;2040;p2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1" name="Google Shape;2041;p2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2" name="Google Shape;2042;p2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3" name="Google Shape;2043;p2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4" name="Google Shape;2044;p2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5" name="Google Shape;2045;p2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7" name="Google Shape;2047;p2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8" name="Google Shape;2048;p2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9" name="Google Shape;2049;p2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50" name="Google Shape;2050;p2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051" name="Google Shape;2051;p28"/>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1pPr>
            <a:lvl2pPr marL="914400" lvl="1"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2pPr>
            <a:lvl3pPr marL="1371600" lvl="2"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3pPr>
            <a:lvl4pPr marL="1828800" lvl="3"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4pPr>
            <a:lvl5pPr marL="2286000" lvl="4"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5pPr>
            <a:lvl6pPr marL="2743200" lvl="5"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6pPr>
            <a:lvl7pPr marL="3200400" lvl="6"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7pPr>
            <a:lvl8pPr marL="3657600" lvl="7"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8pPr>
            <a:lvl9pPr marL="4114800" lvl="8" indent="-406400" algn="ctr" rtl="0">
              <a:spcBef>
                <a:spcPts val="800"/>
              </a:spcBef>
              <a:spcAft>
                <a:spcPts val="80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9pPr>
          </a:lstStyle>
          <a:p>
            <a:endParaRPr/>
          </a:p>
        </p:txBody>
      </p:sp>
      <p:sp>
        <p:nvSpPr>
          <p:cNvPr id="2052" name="Google Shape;2052;p2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053"/>
        <p:cNvGrpSpPr/>
        <p:nvPr/>
      </p:nvGrpSpPr>
      <p:grpSpPr>
        <a:xfrm>
          <a:off x="0" y="0"/>
          <a:ext cx="0" cy="0"/>
          <a:chOff x="0" y="0"/>
          <a:chExt cx="0" cy="0"/>
        </a:xfrm>
      </p:grpSpPr>
      <p:grpSp>
        <p:nvGrpSpPr>
          <p:cNvPr id="2054" name="Google Shape;2054;p29"/>
          <p:cNvGrpSpPr/>
          <p:nvPr/>
        </p:nvGrpSpPr>
        <p:grpSpPr>
          <a:xfrm>
            <a:off x="104275" y="50550"/>
            <a:ext cx="10266591" cy="5287714"/>
            <a:chOff x="104275" y="50550"/>
            <a:chExt cx="10266591" cy="5287714"/>
          </a:xfrm>
        </p:grpSpPr>
        <p:sp>
          <p:nvSpPr>
            <p:cNvPr id="2055" name="Google Shape;2055;p2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2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2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2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2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0" name="Google Shape;2060;p2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1" name="Google Shape;2061;p2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2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3" name="Google Shape;2063;p29"/>
            <p:cNvGrpSpPr/>
            <p:nvPr/>
          </p:nvGrpSpPr>
          <p:grpSpPr>
            <a:xfrm>
              <a:off x="7817748" y="1079748"/>
              <a:ext cx="408036" cy="4063663"/>
              <a:chOff x="967895" y="415018"/>
              <a:chExt cx="628714" cy="6262387"/>
            </a:xfrm>
          </p:grpSpPr>
          <p:sp>
            <p:nvSpPr>
              <p:cNvPr id="2064" name="Google Shape;2064;p29"/>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5" name="Google Shape;2065;p29"/>
              <p:cNvGrpSpPr/>
              <p:nvPr/>
            </p:nvGrpSpPr>
            <p:grpSpPr>
              <a:xfrm>
                <a:off x="967895" y="415018"/>
                <a:ext cx="628714" cy="801374"/>
                <a:chOff x="1774126" y="766200"/>
                <a:chExt cx="1582467" cy="2017050"/>
              </a:xfrm>
            </p:grpSpPr>
            <p:sp>
              <p:nvSpPr>
                <p:cNvPr id="2066" name="Google Shape;2066;p2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7" name="Google Shape;2067;p2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2068;p2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2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2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2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2072;p2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3" name="Google Shape;2073;p2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74" name="Google Shape;2074;p29"/>
            <p:cNvGrpSpPr/>
            <p:nvPr/>
          </p:nvGrpSpPr>
          <p:grpSpPr>
            <a:xfrm>
              <a:off x="7200036" y="3718572"/>
              <a:ext cx="284493" cy="1424795"/>
              <a:chOff x="967895" y="415018"/>
              <a:chExt cx="628714" cy="3148718"/>
            </a:xfrm>
          </p:grpSpPr>
          <p:sp>
            <p:nvSpPr>
              <p:cNvPr id="2075" name="Google Shape;2075;p29"/>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 name="Google Shape;2076;p29"/>
              <p:cNvGrpSpPr/>
              <p:nvPr/>
            </p:nvGrpSpPr>
            <p:grpSpPr>
              <a:xfrm>
                <a:off x="967895" y="415018"/>
                <a:ext cx="628714" cy="801374"/>
                <a:chOff x="1774126" y="766200"/>
                <a:chExt cx="1582467" cy="2017050"/>
              </a:xfrm>
            </p:grpSpPr>
            <p:sp>
              <p:nvSpPr>
                <p:cNvPr id="2077" name="Google Shape;2077;p2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2078;p2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2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2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2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2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2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2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85" name="Google Shape;2085;p29"/>
            <p:cNvGrpSpPr/>
            <p:nvPr/>
          </p:nvGrpSpPr>
          <p:grpSpPr>
            <a:xfrm>
              <a:off x="8299552" y="3133869"/>
              <a:ext cx="333219" cy="2017814"/>
              <a:chOff x="967895" y="415018"/>
              <a:chExt cx="628714" cy="3807196"/>
            </a:xfrm>
          </p:grpSpPr>
          <p:sp>
            <p:nvSpPr>
              <p:cNvPr id="2086" name="Google Shape;2086;p29"/>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7" name="Google Shape;2087;p29"/>
              <p:cNvGrpSpPr/>
              <p:nvPr/>
            </p:nvGrpSpPr>
            <p:grpSpPr>
              <a:xfrm>
                <a:off x="967895" y="415018"/>
                <a:ext cx="628714" cy="801374"/>
                <a:chOff x="1774126" y="766200"/>
                <a:chExt cx="1582467" cy="2017050"/>
              </a:xfrm>
            </p:grpSpPr>
            <p:sp>
              <p:nvSpPr>
                <p:cNvPr id="2088" name="Google Shape;2088;p2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2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2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2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2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2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2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2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96" name="Google Shape;2096;p29"/>
            <p:cNvGrpSpPr/>
            <p:nvPr/>
          </p:nvGrpSpPr>
          <p:grpSpPr>
            <a:xfrm>
              <a:off x="104275" y="50550"/>
              <a:ext cx="8948150" cy="772675"/>
              <a:chOff x="104275" y="50550"/>
              <a:chExt cx="8948150" cy="772675"/>
            </a:xfrm>
          </p:grpSpPr>
          <p:sp>
            <p:nvSpPr>
              <p:cNvPr id="2097" name="Google Shape;2097;p2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8" name="Google Shape;2098;p2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9" name="Google Shape;2099;p2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0" name="Google Shape;2100;p2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1" name="Google Shape;2101;p2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2" name="Google Shape;2102;p2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3" name="Google Shape;2103;p2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4" name="Google Shape;2104;p2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5" name="Google Shape;2105;p2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6" name="Google Shape;2106;p2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7" name="Google Shape;2107;p2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8" name="Google Shape;2108;p2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9" name="Google Shape;2109;p2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0" name="Google Shape;2110;p2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6" name="Google Shape;2116;p2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7" name="Google Shape;2117;p2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8" name="Google Shape;2118;p2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9" name="Google Shape;2119;p2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0" name="Google Shape;2120;p2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1" name="Google Shape;2121;p2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2" name="Google Shape;2122;p2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3" name="Google Shape;2123;p2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4" name="Google Shape;2124;p2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6" name="Google Shape;2126;p2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7" name="Google Shape;2127;p2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8" name="Google Shape;2128;p2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9" name="Google Shape;2129;p2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130" name="Google Shape;2130;p2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131" name="Google Shape;2131;p29"/>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2132" name="Google Shape;2132;p2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133"/>
        <p:cNvGrpSpPr/>
        <p:nvPr/>
      </p:nvGrpSpPr>
      <p:grpSpPr>
        <a:xfrm>
          <a:off x="0" y="0"/>
          <a:ext cx="0" cy="0"/>
          <a:chOff x="0" y="0"/>
          <a:chExt cx="0" cy="0"/>
        </a:xfrm>
      </p:grpSpPr>
      <p:grpSp>
        <p:nvGrpSpPr>
          <p:cNvPr id="2134" name="Google Shape;2134;p30"/>
          <p:cNvGrpSpPr/>
          <p:nvPr/>
        </p:nvGrpSpPr>
        <p:grpSpPr>
          <a:xfrm>
            <a:off x="104275" y="50550"/>
            <a:ext cx="10266591" cy="5287714"/>
            <a:chOff x="104275" y="50550"/>
            <a:chExt cx="10266591" cy="5287714"/>
          </a:xfrm>
        </p:grpSpPr>
        <p:sp>
          <p:nvSpPr>
            <p:cNvPr id="2135" name="Google Shape;2135;p30"/>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6" name="Google Shape;2136;p30"/>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7" name="Google Shape;2137;p30"/>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0"/>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0"/>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0" name="Google Shape;2140;p30"/>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1" name="Google Shape;2141;p30"/>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0"/>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3" name="Google Shape;2143;p30"/>
            <p:cNvGrpSpPr/>
            <p:nvPr/>
          </p:nvGrpSpPr>
          <p:grpSpPr>
            <a:xfrm>
              <a:off x="7817748" y="1079748"/>
              <a:ext cx="408036" cy="4063663"/>
              <a:chOff x="967895" y="415018"/>
              <a:chExt cx="628714" cy="6262387"/>
            </a:xfrm>
          </p:grpSpPr>
          <p:sp>
            <p:nvSpPr>
              <p:cNvPr id="2144" name="Google Shape;2144;p30"/>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5" name="Google Shape;2145;p30"/>
              <p:cNvGrpSpPr/>
              <p:nvPr/>
            </p:nvGrpSpPr>
            <p:grpSpPr>
              <a:xfrm>
                <a:off x="967895" y="415018"/>
                <a:ext cx="628714" cy="801374"/>
                <a:chOff x="1774126" y="766200"/>
                <a:chExt cx="1582467" cy="2017050"/>
              </a:xfrm>
            </p:grpSpPr>
            <p:sp>
              <p:nvSpPr>
                <p:cNvPr id="2146" name="Google Shape;2146;p3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54" name="Google Shape;2154;p30"/>
            <p:cNvGrpSpPr/>
            <p:nvPr/>
          </p:nvGrpSpPr>
          <p:grpSpPr>
            <a:xfrm>
              <a:off x="7200036" y="3718572"/>
              <a:ext cx="284493" cy="1424795"/>
              <a:chOff x="967895" y="415018"/>
              <a:chExt cx="628714" cy="3148718"/>
            </a:xfrm>
          </p:grpSpPr>
          <p:sp>
            <p:nvSpPr>
              <p:cNvPr id="2155" name="Google Shape;2155;p30"/>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6" name="Google Shape;2156;p30"/>
              <p:cNvGrpSpPr/>
              <p:nvPr/>
            </p:nvGrpSpPr>
            <p:grpSpPr>
              <a:xfrm>
                <a:off x="967895" y="415018"/>
                <a:ext cx="628714" cy="801374"/>
                <a:chOff x="1774126" y="766200"/>
                <a:chExt cx="1582467" cy="2017050"/>
              </a:xfrm>
            </p:grpSpPr>
            <p:sp>
              <p:nvSpPr>
                <p:cNvPr id="2157" name="Google Shape;2157;p3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65" name="Google Shape;2165;p30"/>
            <p:cNvGrpSpPr/>
            <p:nvPr/>
          </p:nvGrpSpPr>
          <p:grpSpPr>
            <a:xfrm>
              <a:off x="8299552" y="3133869"/>
              <a:ext cx="333219" cy="2017814"/>
              <a:chOff x="967895" y="415018"/>
              <a:chExt cx="628714" cy="3807196"/>
            </a:xfrm>
          </p:grpSpPr>
          <p:sp>
            <p:nvSpPr>
              <p:cNvPr id="2166" name="Google Shape;2166;p30"/>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7" name="Google Shape;2167;p30"/>
              <p:cNvGrpSpPr/>
              <p:nvPr/>
            </p:nvGrpSpPr>
            <p:grpSpPr>
              <a:xfrm>
                <a:off x="967895" y="415018"/>
                <a:ext cx="628714" cy="801374"/>
                <a:chOff x="1774126" y="766200"/>
                <a:chExt cx="1582467" cy="2017050"/>
              </a:xfrm>
            </p:grpSpPr>
            <p:sp>
              <p:nvSpPr>
                <p:cNvPr id="2168" name="Google Shape;2168;p3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76" name="Google Shape;2176;p30"/>
            <p:cNvGrpSpPr/>
            <p:nvPr/>
          </p:nvGrpSpPr>
          <p:grpSpPr>
            <a:xfrm>
              <a:off x="104275" y="50550"/>
              <a:ext cx="8948150" cy="772675"/>
              <a:chOff x="104275" y="50550"/>
              <a:chExt cx="8948150" cy="772675"/>
            </a:xfrm>
          </p:grpSpPr>
          <p:sp>
            <p:nvSpPr>
              <p:cNvPr id="2177" name="Google Shape;2177;p30"/>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78" name="Google Shape;2178;p30"/>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79" name="Google Shape;2179;p30"/>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0" name="Google Shape;2180;p30"/>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1" name="Google Shape;2181;p30"/>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2" name="Google Shape;2182;p30"/>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3" name="Google Shape;2183;p30"/>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4" name="Google Shape;2184;p30"/>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5" name="Google Shape;2185;p30"/>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6" name="Google Shape;2186;p30"/>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7" name="Google Shape;2187;p30"/>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8" name="Google Shape;2188;p30"/>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9" name="Google Shape;2189;p30"/>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0" name="Google Shape;2190;p30"/>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0"/>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0"/>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0"/>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0"/>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0"/>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6" name="Google Shape;2196;p30"/>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7" name="Google Shape;2197;p30"/>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8" name="Google Shape;2198;p30"/>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9" name="Google Shape;2199;p30"/>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0" name="Google Shape;2200;p30"/>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1" name="Google Shape;2201;p30"/>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2" name="Google Shape;2202;p30"/>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3" name="Google Shape;2203;p30"/>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4" name="Google Shape;2204;p30"/>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0"/>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6" name="Google Shape;2206;p30"/>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7" name="Google Shape;2207;p30"/>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8" name="Google Shape;2208;p30"/>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9" name="Google Shape;2209;p30"/>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210" name="Google Shape;2210;p30"/>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11" name="Google Shape;2211;p30"/>
          <p:cNvSpPr txBox="1">
            <a:spLocks noGrp="1"/>
          </p:cNvSpPr>
          <p:nvPr>
            <p:ph type="body" idx="1"/>
          </p:nvPr>
        </p:nvSpPr>
        <p:spPr>
          <a:xfrm>
            <a:off x="855300"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2212" name="Google Shape;2212;p30"/>
          <p:cNvSpPr txBox="1">
            <a:spLocks noGrp="1"/>
          </p:cNvSpPr>
          <p:nvPr>
            <p:ph type="body" idx="2"/>
          </p:nvPr>
        </p:nvSpPr>
        <p:spPr>
          <a:xfrm>
            <a:off x="4199271"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2213" name="Google Shape;2213;p3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214"/>
        <p:cNvGrpSpPr/>
        <p:nvPr/>
      </p:nvGrpSpPr>
      <p:grpSpPr>
        <a:xfrm>
          <a:off x="0" y="0"/>
          <a:ext cx="0" cy="0"/>
          <a:chOff x="0" y="0"/>
          <a:chExt cx="0" cy="0"/>
        </a:xfrm>
      </p:grpSpPr>
      <p:grpSp>
        <p:nvGrpSpPr>
          <p:cNvPr id="2215" name="Google Shape;2215;p31"/>
          <p:cNvGrpSpPr/>
          <p:nvPr/>
        </p:nvGrpSpPr>
        <p:grpSpPr>
          <a:xfrm>
            <a:off x="104275" y="50550"/>
            <a:ext cx="10266591" cy="5287714"/>
            <a:chOff x="104275" y="50550"/>
            <a:chExt cx="10266591" cy="5287714"/>
          </a:xfrm>
        </p:grpSpPr>
        <p:sp>
          <p:nvSpPr>
            <p:cNvPr id="2216" name="Google Shape;2216;p3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7" name="Google Shape;2217;p3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8" name="Google Shape;2218;p3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9" name="Google Shape;2219;p3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0" name="Google Shape;2220;p3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1" name="Google Shape;2221;p3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3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24" name="Google Shape;2224;p31"/>
            <p:cNvGrpSpPr/>
            <p:nvPr/>
          </p:nvGrpSpPr>
          <p:grpSpPr>
            <a:xfrm>
              <a:off x="7817748" y="1079748"/>
              <a:ext cx="408036" cy="4063663"/>
              <a:chOff x="967895" y="415018"/>
              <a:chExt cx="628714" cy="6262387"/>
            </a:xfrm>
          </p:grpSpPr>
          <p:sp>
            <p:nvSpPr>
              <p:cNvPr id="2225" name="Google Shape;2225;p31"/>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6" name="Google Shape;2226;p31"/>
              <p:cNvGrpSpPr/>
              <p:nvPr/>
            </p:nvGrpSpPr>
            <p:grpSpPr>
              <a:xfrm>
                <a:off x="967895" y="415018"/>
                <a:ext cx="628714" cy="801374"/>
                <a:chOff x="1774126" y="766200"/>
                <a:chExt cx="1582467" cy="2017050"/>
              </a:xfrm>
            </p:grpSpPr>
            <p:sp>
              <p:nvSpPr>
                <p:cNvPr id="2227" name="Google Shape;2227;p3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0" name="Google Shape;2230;p3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1" name="Google Shape;2231;p3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35" name="Google Shape;2235;p31"/>
            <p:cNvGrpSpPr/>
            <p:nvPr/>
          </p:nvGrpSpPr>
          <p:grpSpPr>
            <a:xfrm>
              <a:off x="8299552" y="3133869"/>
              <a:ext cx="333219" cy="2017814"/>
              <a:chOff x="967895" y="415018"/>
              <a:chExt cx="628714" cy="3807196"/>
            </a:xfrm>
          </p:grpSpPr>
          <p:sp>
            <p:nvSpPr>
              <p:cNvPr id="2236" name="Google Shape;2236;p31"/>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7" name="Google Shape;2237;p31"/>
              <p:cNvGrpSpPr/>
              <p:nvPr/>
            </p:nvGrpSpPr>
            <p:grpSpPr>
              <a:xfrm>
                <a:off x="967895" y="415018"/>
                <a:ext cx="628714" cy="801374"/>
                <a:chOff x="1774126" y="766200"/>
                <a:chExt cx="1582467" cy="2017050"/>
              </a:xfrm>
            </p:grpSpPr>
            <p:sp>
              <p:nvSpPr>
                <p:cNvPr id="2238" name="Google Shape;2238;p3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9" name="Google Shape;2239;p3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0" name="Google Shape;2240;p3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46" name="Google Shape;2246;p31"/>
            <p:cNvGrpSpPr/>
            <p:nvPr/>
          </p:nvGrpSpPr>
          <p:grpSpPr>
            <a:xfrm>
              <a:off x="104275" y="50550"/>
              <a:ext cx="8948150" cy="772675"/>
              <a:chOff x="104275" y="50550"/>
              <a:chExt cx="8948150" cy="772675"/>
            </a:xfrm>
          </p:grpSpPr>
          <p:sp>
            <p:nvSpPr>
              <p:cNvPr id="2247" name="Google Shape;2247;p3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48" name="Google Shape;2248;p3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49" name="Google Shape;2249;p3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0" name="Google Shape;2250;p3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1" name="Google Shape;2251;p3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2" name="Google Shape;2252;p3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3" name="Google Shape;2253;p3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4" name="Google Shape;2254;p3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5" name="Google Shape;2255;p3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6" name="Google Shape;2256;p3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7" name="Google Shape;2257;p3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8" name="Google Shape;2258;p3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9" name="Google Shape;2259;p3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0" name="Google Shape;2260;p3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6" name="Google Shape;2266;p3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7" name="Google Shape;2267;p3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8" name="Google Shape;2268;p3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9" name="Google Shape;2269;p3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0" name="Google Shape;2270;p3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1" name="Google Shape;2271;p3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2" name="Google Shape;2272;p3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3" name="Google Shape;2273;p3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4" name="Google Shape;2274;p3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6" name="Google Shape;2276;p3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7" name="Google Shape;2277;p3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8" name="Google Shape;2278;p3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9" name="Google Shape;2279;p3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280" name="Google Shape;2280;p31"/>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81" name="Google Shape;2281;p31"/>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282" name="Google Shape;2282;p31"/>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283" name="Google Shape;2283;p31"/>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284" name="Google Shape;2284;p3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85"/>
        <p:cNvGrpSpPr/>
        <p:nvPr/>
      </p:nvGrpSpPr>
      <p:grpSpPr>
        <a:xfrm>
          <a:off x="0" y="0"/>
          <a:ext cx="0" cy="0"/>
          <a:chOff x="0" y="0"/>
          <a:chExt cx="0" cy="0"/>
        </a:xfrm>
      </p:grpSpPr>
      <p:grpSp>
        <p:nvGrpSpPr>
          <p:cNvPr id="2286" name="Google Shape;2286;p32"/>
          <p:cNvGrpSpPr/>
          <p:nvPr/>
        </p:nvGrpSpPr>
        <p:grpSpPr>
          <a:xfrm>
            <a:off x="104275" y="50550"/>
            <a:ext cx="10266591" cy="5287714"/>
            <a:chOff x="104275" y="50550"/>
            <a:chExt cx="10266591" cy="5287714"/>
          </a:xfrm>
        </p:grpSpPr>
        <p:sp>
          <p:nvSpPr>
            <p:cNvPr id="2287" name="Google Shape;2287;p32"/>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2"/>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2"/>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2"/>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2"/>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2"/>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2"/>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2"/>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95" name="Google Shape;2295;p32"/>
            <p:cNvGrpSpPr/>
            <p:nvPr/>
          </p:nvGrpSpPr>
          <p:grpSpPr>
            <a:xfrm>
              <a:off x="7817748" y="1079748"/>
              <a:ext cx="408036" cy="4063663"/>
              <a:chOff x="967895" y="415018"/>
              <a:chExt cx="628714" cy="6262387"/>
            </a:xfrm>
          </p:grpSpPr>
          <p:sp>
            <p:nvSpPr>
              <p:cNvPr id="2296" name="Google Shape;2296;p32"/>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7" name="Google Shape;2297;p32"/>
              <p:cNvGrpSpPr/>
              <p:nvPr/>
            </p:nvGrpSpPr>
            <p:grpSpPr>
              <a:xfrm>
                <a:off x="967895" y="415018"/>
                <a:ext cx="628714" cy="801374"/>
                <a:chOff x="1774126" y="766200"/>
                <a:chExt cx="1582467" cy="2017050"/>
              </a:xfrm>
            </p:grpSpPr>
            <p:sp>
              <p:nvSpPr>
                <p:cNvPr id="2298" name="Google Shape;2298;p3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06" name="Google Shape;2306;p32"/>
            <p:cNvGrpSpPr/>
            <p:nvPr/>
          </p:nvGrpSpPr>
          <p:grpSpPr>
            <a:xfrm>
              <a:off x="7200036" y="3718572"/>
              <a:ext cx="284493" cy="1424795"/>
              <a:chOff x="967895" y="415018"/>
              <a:chExt cx="628714" cy="3148718"/>
            </a:xfrm>
          </p:grpSpPr>
          <p:sp>
            <p:nvSpPr>
              <p:cNvPr id="2307" name="Google Shape;2307;p32"/>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8" name="Google Shape;2308;p32"/>
              <p:cNvGrpSpPr/>
              <p:nvPr/>
            </p:nvGrpSpPr>
            <p:grpSpPr>
              <a:xfrm>
                <a:off x="967895" y="415018"/>
                <a:ext cx="628714" cy="801374"/>
                <a:chOff x="1774126" y="766200"/>
                <a:chExt cx="1582467" cy="2017050"/>
              </a:xfrm>
            </p:grpSpPr>
            <p:sp>
              <p:nvSpPr>
                <p:cNvPr id="2309" name="Google Shape;2309;p3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17" name="Google Shape;2317;p32"/>
            <p:cNvGrpSpPr/>
            <p:nvPr/>
          </p:nvGrpSpPr>
          <p:grpSpPr>
            <a:xfrm>
              <a:off x="8299552" y="3133869"/>
              <a:ext cx="333219" cy="2017814"/>
              <a:chOff x="967895" y="415018"/>
              <a:chExt cx="628714" cy="3807196"/>
            </a:xfrm>
          </p:grpSpPr>
          <p:sp>
            <p:nvSpPr>
              <p:cNvPr id="2318" name="Google Shape;2318;p32"/>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9" name="Google Shape;2319;p32"/>
              <p:cNvGrpSpPr/>
              <p:nvPr/>
            </p:nvGrpSpPr>
            <p:grpSpPr>
              <a:xfrm>
                <a:off x="967895" y="415018"/>
                <a:ext cx="628714" cy="801374"/>
                <a:chOff x="1774126" y="766200"/>
                <a:chExt cx="1582467" cy="2017050"/>
              </a:xfrm>
            </p:grpSpPr>
            <p:sp>
              <p:nvSpPr>
                <p:cNvPr id="2320" name="Google Shape;2320;p3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28" name="Google Shape;2328;p32"/>
            <p:cNvGrpSpPr/>
            <p:nvPr/>
          </p:nvGrpSpPr>
          <p:grpSpPr>
            <a:xfrm>
              <a:off x="104275" y="50550"/>
              <a:ext cx="8948150" cy="772675"/>
              <a:chOff x="104275" y="50550"/>
              <a:chExt cx="8948150" cy="772675"/>
            </a:xfrm>
          </p:grpSpPr>
          <p:sp>
            <p:nvSpPr>
              <p:cNvPr id="2329" name="Google Shape;2329;p3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0" name="Google Shape;2330;p3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1" name="Google Shape;2331;p3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2" name="Google Shape;2332;p3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3" name="Google Shape;2333;p3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4" name="Google Shape;2334;p3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5" name="Google Shape;2335;p3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6" name="Google Shape;2336;p3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7" name="Google Shape;2337;p3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8" name="Google Shape;2338;p3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9" name="Google Shape;2339;p3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0" name="Google Shape;2340;p3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1" name="Google Shape;2341;p3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2" name="Google Shape;2342;p3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8" name="Google Shape;2348;p3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9" name="Google Shape;2349;p3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0" name="Google Shape;2350;p3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1" name="Google Shape;2351;p3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2" name="Google Shape;2352;p3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3" name="Google Shape;2353;p3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4" name="Google Shape;2354;p3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5" name="Google Shape;2355;p3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6" name="Google Shape;2356;p3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8" name="Google Shape;2358;p3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9" name="Google Shape;2359;p3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60" name="Google Shape;2360;p3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61" name="Google Shape;2361;p3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362" name="Google Shape;2362;p32"/>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363" name="Google Shape;2363;p3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214"/>
        <p:cNvGrpSpPr/>
        <p:nvPr/>
      </p:nvGrpSpPr>
      <p:grpSpPr>
        <a:xfrm>
          <a:off x="0" y="0"/>
          <a:ext cx="0" cy="0"/>
          <a:chOff x="0" y="0"/>
          <a:chExt cx="0" cy="0"/>
        </a:xfrm>
      </p:grpSpPr>
      <p:grpSp>
        <p:nvGrpSpPr>
          <p:cNvPr id="215" name="Google Shape;215;p4"/>
          <p:cNvGrpSpPr/>
          <p:nvPr/>
        </p:nvGrpSpPr>
        <p:grpSpPr>
          <a:xfrm>
            <a:off x="-1" y="50550"/>
            <a:ext cx="10370867" cy="5287714"/>
            <a:chOff x="-1" y="50550"/>
            <a:chExt cx="10370867" cy="5287714"/>
          </a:xfrm>
        </p:grpSpPr>
        <p:sp>
          <p:nvSpPr>
            <p:cNvPr id="216" name="Google Shape;216;p4"/>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4"/>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4"/>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4"/>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4"/>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4"/>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4"/>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4"/>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4" name="Google Shape;224;p4"/>
            <p:cNvGrpSpPr/>
            <p:nvPr/>
          </p:nvGrpSpPr>
          <p:grpSpPr>
            <a:xfrm>
              <a:off x="352648" y="1966851"/>
              <a:ext cx="408036" cy="3176572"/>
              <a:chOff x="967895" y="415018"/>
              <a:chExt cx="628714" cy="4895318"/>
            </a:xfrm>
          </p:grpSpPr>
          <p:sp>
            <p:nvSpPr>
              <p:cNvPr id="225" name="Google Shape;225;p4"/>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4"/>
              <p:cNvGrpSpPr/>
              <p:nvPr/>
            </p:nvGrpSpPr>
            <p:grpSpPr>
              <a:xfrm>
                <a:off x="967895" y="415018"/>
                <a:ext cx="628714" cy="801374"/>
                <a:chOff x="1774126" y="766200"/>
                <a:chExt cx="1582467" cy="2017050"/>
              </a:xfrm>
            </p:grpSpPr>
            <p:sp>
              <p:nvSpPr>
                <p:cNvPr id="227" name="Google Shape;227;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5" name="Google Shape;235;p4"/>
            <p:cNvGrpSpPr/>
            <p:nvPr/>
          </p:nvGrpSpPr>
          <p:grpSpPr>
            <a:xfrm>
              <a:off x="1127772" y="2922213"/>
              <a:ext cx="300714" cy="2221192"/>
              <a:chOff x="967895" y="415018"/>
              <a:chExt cx="628714" cy="4643930"/>
            </a:xfrm>
          </p:grpSpPr>
          <p:sp>
            <p:nvSpPr>
              <p:cNvPr id="236" name="Google Shape;236;p4"/>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4"/>
              <p:cNvGrpSpPr/>
              <p:nvPr/>
            </p:nvGrpSpPr>
            <p:grpSpPr>
              <a:xfrm>
                <a:off x="967895" y="415018"/>
                <a:ext cx="628714" cy="801374"/>
                <a:chOff x="1774126" y="766200"/>
                <a:chExt cx="1582467" cy="2017050"/>
              </a:xfrm>
            </p:grpSpPr>
            <p:sp>
              <p:nvSpPr>
                <p:cNvPr id="238" name="Google Shape;238;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6" name="Google Shape;246;p4"/>
            <p:cNvGrpSpPr/>
            <p:nvPr/>
          </p:nvGrpSpPr>
          <p:grpSpPr>
            <a:xfrm>
              <a:off x="7817748" y="1079748"/>
              <a:ext cx="408036" cy="4063663"/>
              <a:chOff x="967895" y="415018"/>
              <a:chExt cx="628714" cy="6262387"/>
            </a:xfrm>
          </p:grpSpPr>
          <p:sp>
            <p:nvSpPr>
              <p:cNvPr id="247" name="Google Shape;247;p4"/>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4"/>
              <p:cNvGrpSpPr/>
              <p:nvPr/>
            </p:nvGrpSpPr>
            <p:grpSpPr>
              <a:xfrm>
                <a:off x="967895" y="415018"/>
                <a:ext cx="628714" cy="801374"/>
                <a:chOff x="1774126" y="766200"/>
                <a:chExt cx="1582467" cy="2017050"/>
              </a:xfrm>
            </p:grpSpPr>
            <p:sp>
              <p:nvSpPr>
                <p:cNvPr id="249" name="Google Shape;249;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7" name="Google Shape;257;p4"/>
            <p:cNvGrpSpPr/>
            <p:nvPr/>
          </p:nvGrpSpPr>
          <p:grpSpPr>
            <a:xfrm>
              <a:off x="7200036" y="3718572"/>
              <a:ext cx="284493" cy="1424795"/>
              <a:chOff x="967895" y="415018"/>
              <a:chExt cx="628714" cy="3148718"/>
            </a:xfrm>
          </p:grpSpPr>
          <p:sp>
            <p:nvSpPr>
              <p:cNvPr id="258" name="Google Shape;258;p4"/>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4"/>
              <p:cNvGrpSpPr/>
              <p:nvPr/>
            </p:nvGrpSpPr>
            <p:grpSpPr>
              <a:xfrm>
                <a:off x="967895" y="415018"/>
                <a:ext cx="628714" cy="801374"/>
                <a:chOff x="1774126" y="766200"/>
                <a:chExt cx="1582467" cy="2017050"/>
              </a:xfrm>
            </p:grpSpPr>
            <p:sp>
              <p:nvSpPr>
                <p:cNvPr id="260" name="Google Shape;260;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8" name="Google Shape;268;p4"/>
            <p:cNvGrpSpPr/>
            <p:nvPr/>
          </p:nvGrpSpPr>
          <p:grpSpPr>
            <a:xfrm>
              <a:off x="8299552" y="3133869"/>
              <a:ext cx="333219" cy="2017814"/>
              <a:chOff x="967895" y="415018"/>
              <a:chExt cx="628714" cy="3807196"/>
            </a:xfrm>
          </p:grpSpPr>
          <p:sp>
            <p:nvSpPr>
              <p:cNvPr id="269" name="Google Shape;269;p4"/>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4"/>
              <p:cNvGrpSpPr/>
              <p:nvPr/>
            </p:nvGrpSpPr>
            <p:grpSpPr>
              <a:xfrm>
                <a:off x="967895" y="415018"/>
                <a:ext cx="628714" cy="801374"/>
                <a:chOff x="1774126" y="766200"/>
                <a:chExt cx="1582467" cy="2017050"/>
              </a:xfrm>
            </p:grpSpPr>
            <p:sp>
              <p:nvSpPr>
                <p:cNvPr id="271" name="Google Shape;271;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9" name="Google Shape;279;p4"/>
            <p:cNvGrpSpPr/>
            <p:nvPr/>
          </p:nvGrpSpPr>
          <p:grpSpPr>
            <a:xfrm>
              <a:off x="104275" y="50550"/>
              <a:ext cx="8948150" cy="772675"/>
              <a:chOff x="104275" y="50550"/>
              <a:chExt cx="8948150" cy="772675"/>
            </a:xfrm>
          </p:grpSpPr>
          <p:sp>
            <p:nvSpPr>
              <p:cNvPr id="280" name="Google Shape;280;p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1" name="Google Shape;281;p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2" name="Google Shape;282;p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3" name="Google Shape;283;p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4" name="Google Shape;284;p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5" name="Google Shape;285;p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6" name="Google Shape;286;p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7" name="Google Shape;287;p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8" name="Google Shape;288;p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9" name="Google Shape;289;p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0" name="Google Shape;290;p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1" name="Google Shape;291;p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2" name="Google Shape;292;p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3" name="Google Shape;293;p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9" name="Google Shape;299;p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0" name="Google Shape;300;p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1" name="Google Shape;301;p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2" name="Google Shape;302;p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3" name="Google Shape;303;p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4" name="Google Shape;304;p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5" name="Google Shape;305;p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6" name="Google Shape;306;p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7" name="Google Shape;307;p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9" name="Google Shape;309;p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0" name="Google Shape;310;p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1" name="Google Shape;311;p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2" name="Google Shape;312;p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313" name="Google Shape;313;p4"/>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1pPr>
            <a:lvl2pPr marL="914400" lvl="1"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2pPr>
            <a:lvl3pPr marL="1371600" lvl="2"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3pPr>
            <a:lvl4pPr marL="1828800" lvl="3"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4pPr>
            <a:lvl5pPr marL="2286000" lvl="4"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5pPr>
            <a:lvl6pPr marL="2743200" lvl="5"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6pPr>
            <a:lvl7pPr marL="3200400" lvl="6"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7pPr>
            <a:lvl8pPr marL="3657600" lvl="7"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8pPr>
            <a:lvl9pPr marL="4114800" lvl="8" indent="-406400" algn="ctr" rtl="0">
              <a:spcBef>
                <a:spcPts val="800"/>
              </a:spcBef>
              <a:spcAft>
                <a:spcPts val="80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9pPr>
          </a:lstStyle>
          <a:p>
            <a:endParaRPr/>
          </a:p>
        </p:txBody>
      </p:sp>
      <p:sp>
        <p:nvSpPr>
          <p:cNvPr id="314" name="Google Shape;314;p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2364"/>
        <p:cNvGrpSpPr/>
        <p:nvPr/>
      </p:nvGrpSpPr>
      <p:grpSpPr>
        <a:xfrm>
          <a:off x="0" y="0"/>
          <a:ext cx="0" cy="0"/>
          <a:chOff x="0" y="0"/>
          <a:chExt cx="0" cy="0"/>
        </a:xfrm>
      </p:grpSpPr>
      <p:grpSp>
        <p:nvGrpSpPr>
          <p:cNvPr id="2365" name="Google Shape;2365;p33"/>
          <p:cNvGrpSpPr/>
          <p:nvPr/>
        </p:nvGrpSpPr>
        <p:grpSpPr>
          <a:xfrm>
            <a:off x="104275" y="50550"/>
            <a:ext cx="10266591" cy="5287714"/>
            <a:chOff x="104275" y="50550"/>
            <a:chExt cx="10266591" cy="5287714"/>
          </a:xfrm>
        </p:grpSpPr>
        <p:sp>
          <p:nvSpPr>
            <p:cNvPr id="2366" name="Google Shape;2366;p33"/>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3"/>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3"/>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3"/>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0" name="Google Shape;2370;p33"/>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1" name="Google Shape;2371;p33"/>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2" name="Google Shape;2372;p3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3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4" name="Google Shape;2374;p33"/>
            <p:cNvGrpSpPr/>
            <p:nvPr/>
          </p:nvGrpSpPr>
          <p:grpSpPr>
            <a:xfrm>
              <a:off x="104275" y="50550"/>
              <a:ext cx="8948150" cy="772675"/>
              <a:chOff x="104275" y="50550"/>
              <a:chExt cx="8948150" cy="772675"/>
            </a:xfrm>
          </p:grpSpPr>
          <p:sp>
            <p:nvSpPr>
              <p:cNvPr id="2375" name="Google Shape;2375;p33"/>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6" name="Google Shape;2376;p33"/>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7" name="Google Shape;2377;p33"/>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8" name="Google Shape;2378;p33"/>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9" name="Google Shape;2379;p33"/>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0" name="Google Shape;2380;p33"/>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1" name="Google Shape;2381;p33"/>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2" name="Google Shape;2382;p33"/>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3" name="Google Shape;2383;p33"/>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4" name="Google Shape;2384;p33"/>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5" name="Google Shape;2385;p33"/>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6" name="Google Shape;2386;p33"/>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7" name="Google Shape;2387;p33"/>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8" name="Google Shape;2388;p3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3"/>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4" name="Google Shape;2394;p33"/>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5" name="Google Shape;2395;p33"/>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6" name="Google Shape;2396;p33"/>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7" name="Google Shape;2397;p33"/>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8" name="Google Shape;2398;p33"/>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9" name="Google Shape;2399;p33"/>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0" name="Google Shape;2400;p33"/>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1" name="Google Shape;2401;p33"/>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2" name="Google Shape;2402;p3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3"/>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4" name="Google Shape;2404;p33"/>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5" name="Google Shape;2405;p33"/>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6" name="Google Shape;2406;p33"/>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7" name="Google Shape;2407;p33"/>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408" name="Google Shape;2408;p33"/>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09" name="Google Shape;2409;p3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10"/>
        <p:cNvGrpSpPr/>
        <p:nvPr/>
      </p:nvGrpSpPr>
      <p:grpSpPr>
        <a:xfrm>
          <a:off x="0" y="0"/>
          <a:ext cx="0" cy="0"/>
          <a:chOff x="0" y="0"/>
          <a:chExt cx="0" cy="0"/>
        </a:xfrm>
      </p:grpSpPr>
      <p:grpSp>
        <p:nvGrpSpPr>
          <p:cNvPr id="2411" name="Google Shape;2411;p34"/>
          <p:cNvGrpSpPr/>
          <p:nvPr/>
        </p:nvGrpSpPr>
        <p:grpSpPr>
          <a:xfrm>
            <a:off x="104275" y="50550"/>
            <a:ext cx="10266591" cy="5287714"/>
            <a:chOff x="104275" y="50550"/>
            <a:chExt cx="10266591" cy="5287714"/>
          </a:xfrm>
        </p:grpSpPr>
        <p:sp>
          <p:nvSpPr>
            <p:cNvPr id="2412" name="Google Shape;2412;p34"/>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3" name="Google Shape;2413;p34"/>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4" name="Google Shape;2414;p34"/>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34"/>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6" name="Google Shape;2416;p34"/>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7" name="Google Shape;2417;p34"/>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8" name="Google Shape;2418;p34"/>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9" name="Google Shape;2419;p34"/>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20" name="Google Shape;2420;p34"/>
            <p:cNvGrpSpPr/>
            <p:nvPr/>
          </p:nvGrpSpPr>
          <p:grpSpPr>
            <a:xfrm>
              <a:off x="7817748" y="1079748"/>
              <a:ext cx="408036" cy="4063663"/>
              <a:chOff x="967895" y="415018"/>
              <a:chExt cx="628714" cy="6262387"/>
            </a:xfrm>
          </p:grpSpPr>
          <p:sp>
            <p:nvSpPr>
              <p:cNvPr id="2421" name="Google Shape;2421;p34"/>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34"/>
              <p:cNvGrpSpPr/>
              <p:nvPr/>
            </p:nvGrpSpPr>
            <p:grpSpPr>
              <a:xfrm>
                <a:off x="967895" y="415018"/>
                <a:ext cx="628714" cy="801374"/>
                <a:chOff x="1774126" y="766200"/>
                <a:chExt cx="1582467" cy="2017050"/>
              </a:xfrm>
            </p:grpSpPr>
            <p:sp>
              <p:nvSpPr>
                <p:cNvPr id="2423" name="Google Shape;2423;p3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3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3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3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3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8" name="Google Shape;2428;p3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9" name="Google Shape;2429;p3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3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31" name="Google Shape;2431;p34"/>
            <p:cNvGrpSpPr/>
            <p:nvPr/>
          </p:nvGrpSpPr>
          <p:grpSpPr>
            <a:xfrm>
              <a:off x="7200036" y="3718572"/>
              <a:ext cx="284493" cy="1424795"/>
              <a:chOff x="967895" y="415018"/>
              <a:chExt cx="628714" cy="3148718"/>
            </a:xfrm>
          </p:grpSpPr>
          <p:sp>
            <p:nvSpPr>
              <p:cNvPr id="2432" name="Google Shape;2432;p34"/>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3" name="Google Shape;2433;p34"/>
              <p:cNvGrpSpPr/>
              <p:nvPr/>
            </p:nvGrpSpPr>
            <p:grpSpPr>
              <a:xfrm>
                <a:off x="967895" y="415018"/>
                <a:ext cx="628714" cy="801374"/>
                <a:chOff x="1774126" y="766200"/>
                <a:chExt cx="1582467" cy="2017050"/>
              </a:xfrm>
            </p:grpSpPr>
            <p:sp>
              <p:nvSpPr>
                <p:cNvPr id="2434" name="Google Shape;2434;p3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5" name="Google Shape;2435;p3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6" name="Google Shape;2436;p3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7" name="Google Shape;2437;p3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8" name="Google Shape;2438;p3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9" name="Google Shape;2439;p3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0" name="Google Shape;2440;p3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1" name="Google Shape;2441;p3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42" name="Google Shape;2442;p34"/>
            <p:cNvGrpSpPr/>
            <p:nvPr/>
          </p:nvGrpSpPr>
          <p:grpSpPr>
            <a:xfrm>
              <a:off x="8299552" y="3133869"/>
              <a:ext cx="333219" cy="2017814"/>
              <a:chOff x="967895" y="415018"/>
              <a:chExt cx="628714" cy="3807196"/>
            </a:xfrm>
          </p:grpSpPr>
          <p:sp>
            <p:nvSpPr>
              <p:cNvPr id="2443" name="Google Shape;2443;p34"/>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4" name="Google Shape;2444;p34"/>
              <p:cNvGrpSpPr/>
              <p:nvPr/>
            </p:nvGrpSpPr>
            <p:grpSpPr>
              <a:xfrm>
                <a:off x="967895" y="415018"/>
                <a:ext cx="628714" cy="801374"/>
                <a:chOff x="1774126" y="766200"/>
                <a:chExt cx="1582467" cy="2017050"/>
              </a:xfrm>
            </p:grpSpPr>
            <p:sp>
              <p:nvSpPr>
                <p:cNvPr id="2445" name="Google Shape;2445;p3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6" name="Google Shape;2446;p3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7" name="Google Shape;2447;p3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8" name="Google Shape;2448;p3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9" name="Google Shape;2449;p3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0" name="Google Shape;2450;p3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1" name="Google Shape;2451;p3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2" name="Google Shape;2452;p3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53" name="Google Shape;2453;p34"/>
            <p:cNvGrpSpPr/>
            <p:nvPr/>
          </p:nvGrpSpPr>
          <p:grpSpPr>
            <a:xfrm>
              <a:off x="104275" y="50550"/>
              <a:ext cx="8948150" cy="772675"/>
              <a:chOff x="104275" y="50550"/>
              <a:chExt cx="8948150" cy="772675"/>
            </a:xfrm>
          </p:grpSpPr>
          <p:sp>
            <p:nvSpPr>
              <p:cNvPr id="2454" name="Google Shape;2454;p3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5" name="Google Shape;2455;p3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6" name="Google Shape;2456;p3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7" name="Google Shape;2457;p3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8" name="Google Shape;2458;p3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9" name="Google Shape;2459;p3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0" name="Google Shape;2460;p3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1" name="Google Shape;2461;p3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2" name="Google Shape;2462;p3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3" name="Google Shape;2463;p3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4" name="Google Shape;2464;p3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5" name="Google Shape;2465;p3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6" name="Google Shape;2466;p3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7" name="Google Shape;2467;p3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3" name="Google Shape;2473;p3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4" name="Google Shape;2474;p3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5" name="Google Shape;2475;p3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6" name="Google Shape;2476;p3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7" name="Google Shape;2477;p3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8" name="Google Shape;2478;p3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9" name="Google Shape;2479;p3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0" name="Google Shape;2480;p3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1" name="Google Shape;2481;p3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3" name="Google Shape;2483;p3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4" name="Google Shape;2484;p3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5" name="Google Shape;2485;p3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6" name="Google Shape;2486;p3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487" name="Google Shape;2487;p34"/>
          <p:cNvSpPr txBox="1">
            <a:spLocks noGrp="1"/>
          </p:cNvSpPr>
          <p:nvPr>
            <p:ph type="body" idx="1"/>
          </p:nvPr>
        </p:nvSpPr>
        <p:spPr>
          <a:xfrm>
            <a:off x="855300" y="4177700"/>
            <a:ext cx="5808600" cy="283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2488" name="Google Shape;2488;p3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89"/>
        <p:cNvGrpSpPr/>
        <p:nvPr/>
      </p:nvGrpSpPr>
      <p:grpSpPr>
        <a:xfrm>
          <a:off x="0" y="0"/>
          <a:ext cx="0" cy="0"/>
          <a:chOff x="0" y="0"/>
          <a:chExt cx="0" cy="0"/>
        </a:xfrm>
      </p:grpSpPr>
      <p:sp>
        <p:nvSpPr>
          <p:cNvPr id="2490" name="Google Shape;2490;p3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2491" name="Google Shape;2491;p35"/>
          <p:cNvGrpSpPr/>
          <p:nvPr/>
        </p:nvGrpSpPr>
        <p:grpSpPr>
          <a:xfrm>
            <a:off x="104275" y="50550"/>
            <a:ext cx="10266591" cy="5287714"/>
            <a:chOff x="104275" y="50550"/>
            <a:chExt cx="10266591" cy="5287714"/>
          </a:xfrm>
        </p:grpSpPr>
        <p:sp>
          <p:nvSpPr>
            <p:cNvPr id="2492" name="Google Shape;2492;p35"/>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35"/>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35"/>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2495;p35"/>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35"/>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35"/>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8" name="Google Shape;2498;p3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9" name="Google Shape;2499;p3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0" name="Google Shape;2500;p35"/>
            <p:cNvGrpSpPr/>
            <p:nvPr/>
          </p:nvGrpSpPr>
          <p:grpSpPr>
            <a:xfrm>
              <a:off x="7817748" y="1079748"/>
              <a:ext cx="408036" cy="4063663"/>
              <a:chOff x="967895" y="415018"/>
              <a:chExt cx="628714" cy="6262387"/>
            </a:xfrm>
          </p:grpSpPr>
          <p:sp>
            <p:nvSpPr>
              <p:cNvPr id="2501" name="Google Shape;2501;p3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2" name="Google Shape;2502;p35"/>
              <p:cNvGrpSpPr/>
              <p:nvPr/>
            </p:nvGrpSpPr>
            <p:grpSpPr>
              <a:xfrm>
                <a:off x="967895" y="415018"/>
                <a:ext cx="628714" cy="801374"/>
                <a:chOff x="1774126" y="766200"/>
                <a:chExt cx="1582467" cy="2017050"/>
              </a:xfrm>
            </p:grpSpPr>
            <p:sp>
              <p:nvSpPr>
                <p:cNvPr id="2503" name="Google Shape;2503;p3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4" name="Google Shape;2504;p3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5" name="Google Shape;2505;p3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3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3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3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3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3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11" name="Google Shape;2511;p35"/>
            <p:cNvGrpSpPr/>
            <p:nvPr/>
          </p:nvGrpSpPr>
          <p:grpSpPr>
            <a:xfrm>
              <a:off x="7200036" y="3718572"/>
              <a:ext cx="284493" cy="1424795"/>
              <a:chOff x="967895" y="415018"/>
              <a:chExt cx="628714" cy="3148718"/>
            </a:xfrm>
          </p:grpSpPr>
          <p:sp>
            <p:nvSpPr>
              <p:cNvPr id="2512" name="Google Shape;2512;p3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3" name="Google Shape;2513;p35"/>
              <p:cNvGrpSpPr/>
              <p:nvPr/>
            </p:nvGrpSpPr>
            <p:grpSpPr>
              <a:xfrm>
                <a:off x="967895" y="415018"/>
                <a:ext cx="628714" cy="801374"/>
                <a:chOff x="1774126" y="766200"/>
                <a:chExt cx="1582467" cy="2017050"/>
              </a:xfrm>
            </p:grpSpPr>
            <p:sp>
              <p:nvSpPr>
                <p:cNvPr id="2514" name="Google Shape;2514;p3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3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3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3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3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3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3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3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22" name="Google Shape;2522;p35"/>
            <p:cNvGrpSpPr/>
            <p:nvPr/>
          </p:nvGrpSpPr>
          <p:grpSpPr>
            <a:xfrm>
              <a:off x="8299552" y="3133869"/>
              <a:ext cx="333219" cy="2017814"/>
              <a:chOff x="967895" y="415018"/>
              <a:chExt cx="628714" cy="3807196"/>
            </a:xfrm>
          </p:grpSpPr>
          <p:sp>
            <p:nvSpPr>
              <p:cNvPr id="2523" name="Google Shape;2523;p3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4" name="Google Shape;2524;p35"/>
              <p:cNvGrpSpPr/>
              <p:nvPr/>
            </p:nvGrpSpPr>
            <p:grpSpPr>
              <a:xfrm>
                <a:off x="967895" y="415018"/>
                <a:ext cx="628714" cy="801374"/>
                <a:chOff x="1774126" y="766200"/>
                <a:chExt cx="1582467" cy="2017050"/>
              </a:xfrm>
            </p:grpSpPr>
            <p:sp>
              <p:nvSpPr>
                <p:cNvPr id="2525" name="Google Shape;2525;p3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3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3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3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3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3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1" name="Google Shape;2531;p3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3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33" name="Google Shape;2533;p35"/>
            <p:cNvGrpSpPr/>
            <p:nvPr/>
          </p:nvGrpSpPr>
          <p:grpSpPr>
            <a:xfrm>
              <a:off x="104275" y="50550"/>
              <a:ext cx="8948150" cy="772675"/>
              <a:chOff x="104275" y="50550"/>
              <a:chExt cx="8948150" cy="772675"/>
            </a:xfrm>
          </p:grpSpPr>
          <p:sp>
            <p:nvSpPr>
              <p:cNvPr id="2534" name="Google Shape;2534;p35"/>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5" name="Google Shape;2535;p35"/>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6" name="Google Shape;2536;p35"/>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7" name="Google Shape;2537;p35"/>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8" name="Google Shape;2538;p35"/>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9" name="Google Shape;2539;p35"/>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0" name="Google Shape;2540;p35"/>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1" name="Google Shape;2541;p35"/>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2" name="Google Shape;2542;p35"/>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3" name="Google Shape;2543;p35"/>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4" name="Google Shape;2544;p35"/>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5" name="Google Shape;2545;p35"/>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6" name="Google Shape;2546;p35"/>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7" name="Google Shape;2547;p3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3" name="Google Shape;2553;p35"/>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4" name="Google Shape;2554;p35"/>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5" name="Google Shape;2555;p35"/>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6" name="Google Shape;2556;p35"/>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7" name="Google Shape;2557;p35"/>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8" name="Google Shape;2558;p35"/>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9" name="Google Shape;2559;p35"/>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0" name="Google Shape;2560;p35"/>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1" name="Google Shape;2561;p3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3" name="Google Shape;2563;p35"/>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4" name="Google Shape;2564;p35"/>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5" name="Google Shape;2565;p35"/>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6" name="Google Shape;2566;p35"/>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2567"/>
        <p:cNvGrpSpPr/>
        <p:nvPr/>
      </p:nvGrpSpPr>
      <p:grpSpPr>
        <a:xfrm>
          <a:off x="0" y="0"/>
          <a:ext cx="0" cy="0"/>
          <a:chOff x="0" y="0"/>
          <a:chExt cx="0" cy="0"/>
        </a:xfrm>
      </p:grpSpPr>
      <p:grpSp>
        <p:nvGrpSpPr>
          <p:cNvPr id="2568" name="Google Shape;2568;p36"/>
          <p:cNvGrpSpPr/>
          <p:nvPr/>
        </p:nvGrpSpPr>
        <p:grpSpPr>
          <a:xfrm>
            <a:off x="-52200" y="50550"/>
            <a:ext cx="9256075" cy="5245735"/>
            <a:chOff x="-52200" y="50550"/>
            <a:chExt cx="9256075" cy="5245735"/>
          </a:xfrm>
        </p:grpSpPr>
        <p:sp>
          <p:nvSpPr>
            <p:cNvPr id="2569" name="Google Shape;2569;p36"/>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0" name="Google Shape;2570;p36"/>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36"/>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36"/>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36"/>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36"/>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36"/>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36"/>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77" name="Google Shape;2577;p36"/>
            <p:cNvGrpSpPr/>
            <p:nvPr/>
          </p:nvGrpSpPr>
          <p:grpSpPr>
            <a:xfrm>
              <a:off x="104275" y="50550"/>
              <a:ext cx="8948150" cy="772675"/>
              <a:chOff x="104275" y="50550"/>
              <a:chExt cx="8948150" cy="772675"/>
            </a:xfrm>
          </p:grpSpPr>
          <p:sp>
            <p:nvSpPr>
              <p:cNvPr id="2578" name="Google Shape;2578;p3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79" name="Google Shape;2579;p3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0" name="Google Shape;2580;p3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1" name="Google Shape;2581;p3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2" name="Google Shape;2582;p3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3" name="Google Shape;2583;p3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4" name="Google Shape;2584;p3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5" name="Google Shape;2585;p3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6" name="Google Shape;2586;p3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7" name="Google Shape;2587;p3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8" name="Google Shape;2588;p3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9" name="Google Shape;2589;p3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0" name="Google Shape;2590;p3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1" name="Google Shape;2591;p3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7" name="Google Shape;2597;p3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8" name="Google Shape;2598;p3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9" name="Google Shape;2599;p3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0" name="Google Shape;2600;p3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1" name="Google Shape;2601;p3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2" name="Google Shape;2602;p3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3" name="Google Shape;2603;p3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4" name="Google Shape;2604;p3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5" name="Google Shape;2605;p3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7" name="Google Shape;2607;p3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8" name="Google Shape;2608;p3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9" name="Google Shape;2609;p3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10" name="Google Shape;2610;p3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611" name="Google Shape;2611;p3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15"/>
        <p:cNvGrpSpPr/>
        <p:nvPr/>
      </p:nvGrpSpPr>
      <p:grpSpPr>
        <a:xfrm>
          <a:off x="0" y="0"/>
          <a:ext cx="0" cy="0"/>
          <a:chOff x="0" y="0"/>
          <a:chExt cx="0" cy="0"/>
        </a:xfrm>
      </p:grpSpPr>
      <p:grpSp>
        <p:nvGrpSpPr>
          <p:cNvPr id="316" name="Google Shape;316;p5"/>
          <p:cNvGrpSpPr/>
          <p:nvPr/>
        </p:nvGrpSpPr>
        <p:grpSpPr>
          <a:xfrm>
            <a:off x="104275" y="50550"/>
            <a:ext cx="10266591" cy="5287714"/>
            <a:chOff x="104275" y="50550"/>
            <a:chExt cx="10266591" cy="5287714"/>
          </a:xfrm>
        </p:grpSpPr>
        <p:sp>
          <p:nvSpPr>
            <p:cNvPr id="317" name="Google Shape;317;p5"/>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5"/>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5"/>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5"/>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5"/>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5"/>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5" name="Google Shape;325;p5"/>
            <p:cNvGrpSpPr/>
            <p:nvPr/>
          </p:nvGrpSpPr>
          <p:grpSpPr>
            <a:xfrm>
              <a:off x="7817748" y="1079748"/>
              <a:ext cx="408036" cy="4063663"/>
              <a:chOff x="967895" y="415018"/>
              <a:chExt cx="628714" cy="6262387"/>
            </a:xfrm>
          </p:grpSpPr>
          <p:sp>
            <p:nvSpPr>
              <p:cNvPr id="326" name="Google Shape;326;p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5"/>
              <p:cNvGrpSpPr/>
              <p:nvPr/>
            </p:nvGrpSpPr>
            <p:grpSpPr>
              <a:xfrm>
                <a:off x="967895" y="415018"/>
                <a:ext cx="628714" cy="801374"/>
                <a:chOff x="1774126" y="766200"/>
                <a:chExt cx="1582467" cy="2017050"/>
              </a:xfrm>
            </p:grpSpPr>
            <p:sp>
              <p:nvSpPr>
                <p:cNvPr id="328" name="Google Shape;328;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6" name="Google Shape;336;p5"/>
            <p:cNvGrpSpPr/>
            <p:nvPr/>
          </p:nvGrpSpPr>
          <p:grpSpPr>
            <a:xfrm>
              <a:off x="7200036" y="3718572"/>
              <a:ext cx="284493" cy="1424795"/>
              <a:chOff x="967895" y="415018"/>
              <a:chExt cx="628714" cy="3148718"/>
            </a:xfrm>
          </p:grpSpPr>
          <p:sp>
            <p:nvSpPr>
              <p:cNvPr id="337" name="Google Shape;337;p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 name="Google Shape;338;p5"/>
              <p:cNvGrpSpPr/>
              <p:nvPr/>
            </p:nvGrpSpPr>
            <p:grpSpPr>
              <a:xfrm>
                <a:off x="967895" y="415018"/>
                <a:ext cx="628714" cy="801374"/>
                <a:chOff x="1774126" y="766200"/>
                <a:chExt cx="1582467" cy="2017050"/>
              </a:xfrm>
            </p:grpSpPr>
            <p:sp>
              <p:nvSpPr>
                <p:cNvPr id="339" name="Google Shape;339;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7" name="Google Shape;347;p5"/>
            <p:cNvGrpSpPr/>
            <p:nvPr/>
          </p:nvGrpSpPr>
          <p:grpSpPr>
            <a:xfrm>
              <a:off x="8299552" y="3133869"/>
              <a:ext cx="333219" cy="2017814"/>
              <a:chOff x="967895" y="415018"/>
              <a:chExt cx="628714" cy="3807196"/>
            </a:xfrm>
          </p:grpSpPr>
          <p:sp>
            <p:nvSpPr>
              <p:cNvPr id="348" name="Google Shape;348;p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5"/>
              <p:cNvGrpSpPr/>
              <p:nvPr/>
            </p:nvGrpSpPr>
            <p:grpSpPr>
              <a:xfrm>
                <a:off x="967895" y="415018"/>
                <a:ext cx="628714" cy="801374"/>
                <a:chOff x="1774126" y="766200"/>
                <a:chExt cx="1582467" cy="2017050"/>
              </a:xfrm>
            </p:grpSpPr>
            <p:sp>
              <p:nvSpPr>
                <p:cNvPr id="350" name="Google Shape;350;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58" name="Google Shape;358;p5"/>
            <p:cNvGrpSpPr/>
            <p:nvPr/>
          </p:nvGrpSpPr>
          <p:grpSpPr>
            <a:xfrm>
              <a:off x="104275" y="50550"/>
              <a:ext cx="8948150" cy="772675"/>
              <a:chOff x="104275" y="50550"/>
              <a:chExt cx="8948150" cy="772675"/>
            </a:xfrm>
          </p:grpSpPr>
          <p:sp>
            <p:nvSpPr>
              <p:cNvPr id="359" name="Google Shape;359;p5"/>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0" name="Google Shape;360;p5"/>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1" name="Google Shape;361;p5"/>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2" name="Google Shape;362;p5"/>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3" name="Google Shape;363;p5"/>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4" name="Google Shape;364;p5"/>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5" name="Google Shape;365;p5"/>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6" name="Google Shape;366;p5"/>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7" name="Google Shape;367;p5"/>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8" name="Google Shape;368;p5"/>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9" name="Google Shape;369;p5"/>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0" name="Google Shape;370;p5"/>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1" name="Google Shape;371;p5"/>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2" name="Google Shape;372;p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8" name="Google Shape;378;p5"/>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9" name="Google Shape;379;p5"/>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0" name="Google Shape;380;p5"/>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1" name="Google Shape;381;p5"/>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2" name="Google Shape;382;p5"/>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3" name="Google Shape;383;p5"/>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4" name="Google Shape;384;p5"/>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5" name="Google Shape;385;p5"/>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6" name="Google Shape;386;p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8" name="Google Shape;388;p5"/>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9" name="Google Shape;389;p5"/>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0" name="Google Shape;390;p5"/>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1" name="Google Shape;391;p5"/>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392" name="Google Shape;392;p5"/>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93" name="Google Shape;393;p5"/>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394" name="Google Shape;394;p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95"/>
        <p:cNvGrpSpPr/>
        <p:nvPr/>
      </p:nvGrpSpPr>
      <p:grpSpPr>
        <a:xfrm>
          <a:off x="0" y="0"/>
          <a:ext cx="0" cy="0"/>
          <a:chOff x="0" y="0"/>
          <a:chExt cx="0" cy="0"/>
        </a:xfrm>
      </p:grpSpPr>
      <p:grpSp>
        <p:nvGrpSpPr>
          <p:cNvPr id="396" name="Google Shape;396;p6"/>
          <p:cNvGrpSpPr/>
          <p:nvPr/>
        </p:nvGrpSpPr>
        <p:grpSpPr>
          <a:xfrm>
            <a:off x="104275" y="50550"/>
            <a:ext cx="10266591" cy="5287714"/>
            <a:chOff x="104275" y="50550"/>
            <a:chExt cx="10266591" cy="5287714"/>
          </a:xfrm>
        </p:grpSpPr>
        <p:sp>
          <p:nvSpPr>
            <p:cNvPr id="397" name="Google Shape;397;p6"/>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6"/>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6"/>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6"/>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6"/>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6"/>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6"/>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6"/>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5" name="Google Shape;405;p6"/>
            <p:cNvGrpSpPr/>
            <p:nvPr/>
          </p:nvGrpSpPr>
          <p:grpSpPr>
            <a:xfrm>
              <a:off x="7817748" y="1079748"/>
              <a:ext cx="408036" cy="4063663"/>
              <a:chOff x="967895" y="415018"/>
              <a:chExt cx="628714" cy="6262387"/>
            </a:xfrm>
          </p:grpSpPr>
          <p:sp>
            <p:nvSpPr>
              <p:cNvPr id="406" name="Google Shape;406;p6"/>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6"/>
              <p:cNvGrpSpPr/>
              <p:nvPr/>
            </p:nvGrpSpPr>
            <p:grpSpPr>
              <a:xfrm>
                <a:off x="967895" y="415018"/>
                <a:ext cx="628714" cy="801374"/>
                <a:chOff x="1774126" y="766200"/>
                <a:chExt cx="1582467" cy="2017050"/>
              </a:xfrm>
            </p:grpSpPr>
            <p:sp>
              <p:nvSpPr>
                <p:cNvPr id="408" name="Google Shape;408;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6" name="Google Shape;416;p6"/>
            <p:cNvGrpSpPr/>
            <p:nvPr/>
          </p:nvGrpSpPr>
          <p:grpSpPr>
            <a:xfrm>
              <a:off x="7200036" y="3718572"/>
              <a:ext cx="284493" cy="1424795"/>
              <a:chOff x="967895" y="415018"/>
              <a:chExt cx="628714" cy="3148718"/>
            </a:xfrm>
          </p:grpSpPr>
          <p:sp>
            <p:nvSpPr>
              <p:cNvPr id="417" name="Google Shape;417;p6"/>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 name="Google Shape;418;p6"/>
              <p:cNvGrpSpPr/>
              <p:nvPr/>
            </p:nvGrpSpPr>
            <p:grpSpPr>
              <a:xfrm>
                <a:off x="967895" y="415018"/>
                <a:ext cx="628714" cy="801374"/>
                <a:chOff x="1774126" y="766200"/>
                <a:chExt cx="1582467" cy="2017050"/>
              </a:xfrm>
            </p:grpSpPr>
            <p:sp>
              <p:nvSpPr>
                <p:cNvPr id="419" name="Google Shape;419;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7" name="Google Shape;427;p6"/>
            <p:cNvGrpSpPr/>
            <p:nvPr/>
          </p:nvGrpSpPr>
          <p:grpSpPr>
            <a:xfrm>
              <a:off x="8299552" y="3133869"/>
              <a:ext cx="333219" cy="2017814"/>
              <a:chOff x="967895" y="415018"/>
              <a:chExt cx="628714" cy="3807196"/>
            </a:xfrm>
          </p:grpSpPr>
          <p:sp>
            <p:nvSpPr>
              <p:cNvPr id="428" name="Google Shape;428;p6"/>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 name="Google Shape;429;p6"/>
              <p:cNvGrpSpPr/>
              <p:nvPr/>
            </p:nvGrpSpPr>
            <p:grpSpPr>
              <a:xfrm>
                <a:off x="967895" y="415018"/>
                <a:ext cx="628714" cy="801374"/>
                <a:chOff x="1774126" y="766200"/>
                <a:chExt cx="1582467" cy="2017050"/>
              </a:xfrm>
            </p:grpSpPr>
            <p:sp>
              <p:nvSpPr>
                <p:cNvPr id="430" name="Google Shape;430;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8" name="Google Shape;438;p6"/>
            <p:cNvGrpSpPr/>
            <p:nvPr/>
          </p:nvGrpSpPr>
          <p:grpSpPr>
            <a:xfrm>
              <a:off x="104275" y="50550"/>
              <a:ext cx="8948150" cy="772675"/>
              <a:chOff x="104275" y="50550"/>
              <a:chExt cx="8948150" cy="772675"/>
            </a:xfrm>
          </p:grpSpPr>
          <p:sp>
            <p:nvSpPr>
              <p:cNvPr id="439" name="Google Shape;439;p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0" name="Google Shape;440;p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1" name="Google Shape;441;p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2" name="Google Shape;442;p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3" name="Google Shape;443;p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4" name="Google Shape;444;p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5" name="Google Shape;445;p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6" name="Google Shape;446;p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7" name="Google Shape;447;p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8" name="Google Shape;448;p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9" name="Google Shape;449;p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0" name="Google Shape;450;p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1" name="Google Shape;451;p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2" name="Google Shape;452;p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8" name="Google Shape;458;p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9" name="Google Shape;459;p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0" name="Google Shape;460;p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1" name="Google Shape;461;p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2" name="Google Shape;462;p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3" name="Google Shape;463;p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4" name="Google Shape;464;p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5" name="Google Shape;465;p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6" name="Google Shape;466;p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8" name="Google Shape;468;p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9" name="Google Shape;469;p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70" name="Google Shape;470;p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71" name="Google Shape;471;p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472" name="Google Shape;472;p6"/>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73" name="Google Shape;473;p6"/>
          <p:cNvSpPr txBox="1">
            <a:spLocks noGrp="1"/>
          </p:cNvSpPr>
          <p:nvPr>
            <p:ph type="body" idx="1"/>
          </p:nvPr>
        </p:nvSpPr>
        <p:spPr>
          <a:xfrm>
            <a:off x="855300"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74" name="Google Shape;474;p6"/>
          <p:cNvSpPr txBox="1">
            <a:spLocks noGrp="1"/>
          </p:cNvSpPr>
          <p:nvPr>
            <p:ph type="body" idx="2"/>
          </p:nvPr>
        </p:nvSpPr>
        <p:spPr>
          <a:xfrm>
            <a:off x="4199271"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75" name="Google Shape;475;p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76"/>
        <p:cNvGrpSpPr/>
        <p:nvPr/>
      </p:nvGrpSpPr>
      <p:grpSpPr>
        <a:xfrm>
          <a:off x="0" y="0"/>
          <a:ext cx="0" cy="0"/>
          <a:chOff x="0" y="0"/>
          <a:chExt cx="0" cy="0"/>
        </a:xfrm>
      </p:grpSpPr>
      <p:grpSp>
        <p:nvGrpSpPr>
          <p:cNvPr id="477" name="Google Shape;477;p7"/>
          <p:cNvGrpSpPr/>
          <p:nvPr/>
        </p:nvGrpSpPr>
        <p:grpSpPr>
          <a:xfrm>
            <a:off x="104275" y="50550"/>
            <a:ext cx="10266591" cy="5287714"/>
            <a:chOff x="104275" y="50550"/>
            <a:chExt cx="10266591" cy="5287714"/>
          </a:xfrm>
        </p:grpSpPr>
        <p:sp>
          <p:nvSpPr>
            <p:cNvPr id="478" name="Google Shape;478;p7"/>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7"/>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7"/>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7"/>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7"/>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7"/>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7"/>
            <p:cNvGrpSpPr/>
            <p:nvPr/>
          </p:nvGrpSpPr>
          <p:grpSpPr>
            <a:xfrm>
              <a:off x="7817748" y="1079748"/>
              <a:ext cx="408036" cy="4063663"/>
              <a:chOff x="967895" y="415018"/>
              <a:chExt cx="628714" cy="6262387"/>
            </a:xfrm>
          </p:grpSpPr>
          <p:sp>
            <p:nvSpPr>
              <p:cNvPr id="487" name="Google Shape;487;p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7"/>
              <p:cNvGrpSpPr/>
              <p:nvPr/>
            </p:nvGrpSpPr>
            <p:grpSpPr>
              <a:xfrm>
                <a:off x="967895" y="415018"/>
                <a:ext cx="628714" cy="801374"/>
                <a:chOff x="1774126" y="766200"/>
                <a:chExt cx="1582467" cy="2017050"/>
              </a:xfrm>
            </p:grpSpPr>
            <p:sp>
              <p:nvSpPr>
                <p:cNvPr id="489" name="Google Shape;489;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7" name="Google Shape;497;p7"/>
            <p:cNvGrpSpPr/>
            <p:nvPr/>
          </p:nvGrpSpPr>
          <p:grpSpPr>
            <a:xfrm>
              <a:off x="8299552" y="3133869"/>
              <a:ext cx="333219" cy="2017814"/>
              <a:chOff x="967895" y="415018"/>
              <a:chExt cx="628714" cy="3807196"/>
            </a:xfrm>
          </p:grpSpPr>
          <p:sp>
            <p:nvSpPr>
              <p:cNvPr id="498" name="Google Shape;498;p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 name="Google Shape;499;p7"/>
              <p:cNvGrpSpPr/>
              <p:nvPr/>
            </p:nvGrpSpPr>
            <p:grpSpPr>
              <a:xfrm>
                <a:off x="967895" y="415018"/>
                <a:ext cx="628714" cy="801374"/>
                <a:chOff x="1774126" y="766200"/>
                <a:chExt cx="1582467" cy="2017050"/>
              </a:xfrm>
            </p:grpSpPr>
            <p:sp>
              <p:nvSpPr>
                <p:cNvPr id="500" name="Google Shape;500;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8" name="Google Shape;508;p7"/>
            <p:cNvGrpSpPr/>
            <p:nvPr/>
          </p:nvGrpSpPr>
          <p:grpSpPr>
            <a:xfrm>
              <a:off x="104275" y="50550"/>
              <a:ext cx="8948150" cy="772675"/>
              <a:chOff x="104275" y="50550"/>
              <a:chExt cx="8948150" cy="772675"/>
            </a:xfrm>
          </p:grpSpPr>
          <p:sp>
            <p:nvSpPr>
              <p:cNvPr id="509" name="Google Shape;509;p7"/>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0" name="Google Shape;510;p7"/>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1" name="Google Shape;511;p7"/>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2" name="Google Shape;512;p7"/>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3" name="Google Shape;513;p7"/>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4" name="Google Shape;514;p7"/>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5" name="Google Shape;515;p7"/>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6" name="Google Shape;516;p7"/>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7" name="Google Shape;517;p7"/>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8" name="Google Shape;518;p7"/>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9" name="Google Shape;519;p7"/>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0" name="Google Shape;520;p7"/>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1" name="Google Shape;521;p7"/>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2" name="Google Shape;522;p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8" name="Google Shape;528;p7"/>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9" name="Google Shape;529;p7"/>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0" name="Google Shape;530;p7"/>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1" name="Google Shape;531;p7"/>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2" name="Google Shape;532;p7"/>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3" name="Google Shape;533;p7"/>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4" name="Google Shape;534;p7"/>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5" name="Google Shape;535;p7"/>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6" name="Google Shape;536;p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8" name="Google Shape;538;p7"/>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9" name="Google Shape;539;p7"/>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40" name="Google Shape;540;p7"/>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41" name="Google Shape;541;p7"/>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542" name="Google Shape;542;p7"/>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43" name="Google Shape;543;p7"/>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4" name="Google Shape;544;p7"/>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5" name="Google Shape;545;p7"/>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6" name="Google Shape;546;p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7"/>
        <p:cNvGrpSpPr/>
        <p:nvPr/>
      </p:nvGrpSpPr>
      <p:grpSpPr>
        <a:xfrm>
          <a:off x="0" y="0"/>
          <a:ext cx="0" cy="0"/>
          <a:chOff x="0" y="0"/>
          <a:chExt cx="0" cy="0"/>
        </a:xfrm>
      </p:grpSpPr>
      <p:grpSp>
        <p:nvGrpSpPr>
          <p:cNvPr id="548" name="Google Shape;548;p8"/>
          <p:cNvGrpSpPr/>
          <p:nvPr/>
        </p:nvGrpSpPr>
        <p:grpSpPr>
          <a:xfrm>
            <a:off x="104275" y="50550"/>
            <a:ext cx="10266591" cy="5287714"/>
            <a:chOff x="104275" y="50550"/>
            <a:chExt cx="10266591" cy="5287714"/>
          </a:xfrm>
        </p:grpSpPr>
        <p:sp>
          <p:nvSpPr>
            <p:cNvPr id="549" name="Google Shape;549;p8"/>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8"/>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8"/>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8"/>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8"/>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8"/>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7" name="Google Shape;557;p8"/>
            <p:cNvGrpSpPr/>
            <p:nvPr/>
          </p:nvGrpSpPr>
          <p:grpSpPr>
            <a:xfrm>
              <a:off x="7817748" y="1079748"/>
              <a:ext cx="408036" cy="4063663"/>
              <a:chOff x="967895" y="415018"/>
              <a:chExt cx="628714" cy="6262387"/>
            </a:xfrm>
          </p:grpSpPr>
          <p:sp>
            <p:nvSpPr>
              <p:cNvPr id="558" name="Google Shape;558;p8"/>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8"/>
              <p:cNvGrpSpPr/>
              <p:nvPr/>
            </p:nvGrpSpPr>
            <p:grpSpPr>
              <a:xfrm>
                <a:off x="967895" y="415018"/>
                <a:ext cx="628714" cy="801374"/>
                <a:chOff x="1774126" y="766200"/>
                <a:chExt cx="1582467" cy="2017050"/>
              </a:xfrm>
            </p:grpSpPr>
            <p:sp>
              <p:nvSpPr>
                <p:cNvPr id="560" name="Google Shape;560;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68" name="Google Shape;568;p8"/>
            <p:cNvGrpSpPr/>
            <p:nvPr/>
          </p:nvGrpSpPr>
          <p:grpSpPr>
            <a:xfrm>
              <a:off x="7200036" y="3718572"/>
              <a:ext cx="284493" cy="1424795"/>
              <a:chOff x="967895" y="415018"/>
              <a:chExt cx="628714" cy="3148718"/>
            </a:xfrm>
          </p:grpSpPr>
          <p:sp>
            <p:nvSpPr>
              <p:cNvPr id="569" name="Google Shape;569;p8"/>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8"/>
              <p:cNvGrpSpPr/>
              <p:nvPr/>
            </p:nvGrpSpPr>
            <p:grpSpPr>
              <a:xfrm>
                <a:off x="967895" y="415018"/>
                <a:ext cx="628714" cy="801374"/>
                <a:chOff x="1774126" y="766200"/>
                <a:chExt cx="1582467" cy="2017050"/>
              </a:xfrm>
            </p:grpSpPr>
            <p:sp>
              <p:nvSpPr>
                <p:cNvPr id="571" name="Google Shape;571;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9" name="Google Shape;579;p8"/>
            <p:cNvGrpSpPr/>
            <p:nvPr/>
          </p:nvGrpSpPr>
          <p:grpSpPr>
            <a:xfrm>
              <a:off x="8299552" y="3133869"/>
              <a:ext cx="333219" cy="2017814"/>
              <a:chOff x="967895" y="415018"/>
              <a:chExt cx="628714" cy="3807196"/>
            </a:xfrm>
          </p:grpSpPr>
          <p:sp>
            <p:nvSpPr>
              <p:cNvPr id="580" name="Google Shape;580;p8"/>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8"/>
              <p:cNvGrpSpPr/>
              <p:nvPr/>
            </p:nvGrpSpPr>
            <p:grpSpPr>
              <a:xfrm>
                <a:off x="967895" y="415018"/>
                <a:ext cx="628714" cy="801374"/>
                <a:chOff x="1774126" y="766200"/>
                <a:chExt cx="1582467" cy="2017050"/>
              </a:xfrm>
            </p:grpSpPr>
            <p:sp>
              <p:nvSpPr>
                <p:cNvPr id="582" name="Google Shape;582;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90" name="Google Shape;590;p8"/>
            <p:cNvGrpSpPr/>
            <p:nvPr/>
          </p:nvGrpSpPr>
          <p:grpSpPr>
            <a:xfrm>
              <a:off x="104275" y="50550"/>
              <a:ext cx="8948150" cy="772675"/>
              <a:chOff x="104275" y="50550"/>
              <a:chExt cx="8948150" cy="772675"/>
            </a:xfrm>
          </p:grpSpPr>
          <p:sp>
            <p:nvSpPr>
              <p:cNvPr id="591" name="Google Shape;591;p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2" name="Google Shape;592;p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3" name="Google Shape;593;p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4" name="Google Shape;594;p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5" name="Google Shape;595;p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6" name="Google Shape;596;p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7" name="Google Shape;597;p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8" name="Google Shape;598;p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9" name="Google Shape;599;p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0" name="Google Shape;600;p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1" name="Google Shape;601;p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2" name="Google Shape;602;p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3" name="Google Shape;603;p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4" name="Google Shape;604;p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0" name="Google Shape;610;p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1" name="Google Shape;611;p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2" name="Google Shape;612;p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3" name="Google Shape;613;p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4" name="Google Shape;614;p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5" name="Google Shape;615;p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6" name="Google Shape;616;p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7" name="Google Shape;617;p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8" name="Google Shape;618;p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0" name="Google Shape;620;p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1" name="Google Shape;621;p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2" name="Google Shape;622;p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3" name="Google Shape;623;p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624" name="Google Shape;624;p8"/>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25" name="Google Shape;625;p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626"/>
        <p:cNvGrpSpPr/>
        <p:nvPr/>
      </p:nvGrpSpPr>
      <p:grpSpPr>
        <a:xfrm>
          <a:off x="0" y="0"/>
          <a:ext cx="0" cy="0"/>
          <a:chOff x="0" y="0"/>
          <a:chExt cx="0" cy="0"/>
        </a:xfrm>
      </p:grpSpPr>
      <p:grpSp>
        <p:nvGrpSpPr>
          <p:cNvPr id="627" name="Google Shape;627;p9"/>
          <p:cNvGrpSpPr/>
          <p:nvPr/>
        </p:nvGrpSpPr>
        <p:grpSpPr>
          <a:xfrm>
            <a:off x="104275" y="50550"/>
            <a:ext cx="10266591" cy="5287714"/>
            <a:chOff x="104275" y="50550"/>
            <a:chExt cx="10266591" cy="5287714"/>
          </a:xfrm>
        </p:grpSpPr>
        <p:sp>
          <p:nvSpPr>
            <p:cNvPr id="628" name="Google Shape;628;p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6" name="Google Shape;636;p9"/>
            <p:cNvGrpSpPr/>
            <p:nvPr/>
          </p:nvGrpSpPr>
          <p:grpSpPr>
            <a:xfrm>
              <a:off x="104275" y="50550"/>
              <a:ext cx="8948150" cy="772675"/>
              <a:chOff x="104275" y="50550"/>
              <a:chExt cx="8948150" cy="772675"/>
            </a:xfrm>
          </p:grpSpPr>
          <p:sp>
            <p:nvSpPr>
              <p:cNvPr id="637" name="Google Shape;637;p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8" name="Google Shape;638;p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9" name="Google Shape;639;p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0" name="Google Shape;640;p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1" name="Google Shape;641;p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2" name="Google Shape;642;p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3" name="Google Shape;643;p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4" name="Google Shape;644;p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5" name="Google Shape;645;p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6" name="Google Shape;646;p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7" name="Google Shape;647;p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8" name="Google Shape;648;p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9" name="Google Shape;649;p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0" name="Google Shape;650;p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6" name="Google Shape;656;p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7" name="Google Shape;657;p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8" name="Google Shape;658;p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9" name="Google Shape;659;p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0" name="Google Shape;660;p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1" name="Google Shape;661;p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2" name="Google Shape;662;p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3" name="Google Shape;663;p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4" name="Google Shape;664;p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6" name="Google Shape;666;p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7" name="Google Shape;667;p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8" name="Google Shape;668;p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9" name="Google Shape;669;p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670" name="Google Shape;670;p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1" name="Google Shape;671;p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2"/>
        <p:cNvGrpSpPr/>
        <p:nvPr/>
      </p:nvGrpSpPr>
      <p:grpSpPr>
        <a:xfrm>
          <a:off x="0" y="0"/>
          <a:ext cx="0" cy="0"/>
          <a:chOff x="0" y="0"/>
          <a:chExt cx="0" cy="0"/>
        </a:xfrm>
      </p:grpSpPr>
      <p:grpSp>
        <p:nvGrpSpPr>
          <p:cNvPr id="673" name="Google Shape;673;p10"/>
          <p:cNvGrpSpPr/>
          <p:nvPr/>
        </p:nvGrpSpPr>
        <p:grpSpPr>
          <a:xfrm>
            <a:off x="104275" y="50550"/>
            <a:ext cx="10266591" cy="5287714"/>
            <a:chOff x="104275" y="50550"/>
            <a:chExt cx="10266591" cy="5287714"/>
          </a:xfrm>
        </p:grpSpPr>
        <p:sp>
          <p:nvSpPr>
            <p:cNvPr id="674" name="Google Shape;674;p10"/>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0"/>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0"/>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0"/>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0"/>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0"/>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0"/>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0"/>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2" name="Google Shape;682;p10"/>
            <p:cNvGrpSpPr/>
            <p:nvPr/>
          </p:nvGrpSpPr>
          <p:grpSpPr>
            <a:xfrm>
              <a:off x="7817748" y="1079748"/>
              <a:ext cx="408036" cy="4063663"/>
              <a:chOff x="967895" y="415018"/>
              <a:chExt cx="628714" cy="6262387"/>
            </a:xfrm>
          </p:grpSpPr>
          <p:sp>
            <p:nvSpPr>
              <p:cNvPr id="683" name="Google Shape;683;p10"/>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 name="Google Shape;684;p10"/>
              <p:cNvGrpSpPr/>
              <p:nvPr/>
            </p:nvGrpSpPr>
            <p:grpSpPr>
              <a:xfrm>
                <a:off x="967895" y="415018"/>
                <a:ext cx="628714" cy="801374"/>
                <a:chOff x="1774126" y="766200"/>
                <a:chExt cx="1582467" cy="2017050"/>
              </a:xfrm>
            </p:grpSpPr>
            <p:sp>
              <p:nvSpPr>
                <p:cNvPr id="685" name="Google Shape;685;p1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93" name="Google Shape;693;p10"/>
            <p:cNvGrpSpPr/>
            <p:nvPr/>
          </p:nvGrpSpPr>
          <p:grpSpPr>
            <a:xfrm>
              <a:off x="7200036" y="3718572"/>
              <a:ext cx="284493" cy="1424795"/>
              <a:chOff x="967895" y="415018"/>
              <a:chExt cx="628714" cy="3148718"/>
            </a:xfrm>
          </p:grpSpPr>
          <p:sp>
            <p:nvSpPr>
              <p:cNvPr id="694" name="Google Shape;694;p10"/>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10"/>
              <p:cNvGrpSpPr/>
              <p:nvPr/>
            </p:nvGrpSpPr>
            <p:grpSpPr>
              <a:xfrm>
                <a:off x="967895" y="415018"/>
                <a:ext cx="628714" cy="801374"/>
                <a:chOff x="1774126" y="766200"/>
                <a:chExt cx="1582467" cy="2017050"/>
              </a:xfrm>
            </p:grpSpPr>
            <p:sp>
              <p:nvSpPr>
                <p:cNvPr id="696" name="Google Shape;696;p1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04" name="Google Shape;704;p10"/>
            <p:cNvGrpSpPr/>
            <p:nvPr/>
          </p:nvGrpSpPr>
          <p:grpSpPr>
            <a:xfrm>
              <a:off x="8299552" y="3133869"/>
              <a:ext cx="333219" cy="2017814"/>
              <a:chOff x="967895" y="415018"/>
              <a:chExt cx="628714" cy="3807196"/>
            </a:xfrm>
          </p:grpSpPr>
          <p:sp>
            <p:nvSpPr>
              <p:cNvPr id="705" name="Google Shape;705;p10"/>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10"/>
              <p:cNvGrpSpPr/>
              <p:nvPr/>
            </p:nvGrpSpPr>
            <p:grpSpPr>
              <a:xfrm>
                <a:off x="967895" y="415018"/>
                <a:ext cx="628714" cy="801374"/>
                <a:chOff x="1774126" y="766200"/>
                <a:chExt cx="1582467" cy="2017050"/>
              </a:xfrm>
            </p:grpSpPr>
            <p:sp>
              <p:nvSpPr>
                <p:cNvPr id="707" name="Google Shape;707;p1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15" name="Google Shape;715;p10"/>
            <p:cNvGrpSpPr/>
            <p:nvPr/>
          </p:nvGrpSpPr>
          <p:grpSpPr>
            <a:xfrm>
              <a:off x="104275" y="50550"/>
              <a:ext cx="8948150" cy="772675"/>
              <a:chOff x="104275" y="50550"/>
              <a:chExt cx="8948150" cy="772675"/>
            </a:xfrm>
          </p:grpSpPr>
          <p:sp>
            <p:nvSpPr>
              <p:cNvPr id="716" name="Google Shape;716;p10"/>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17" name="Google Shape;717;p10"/>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18" name="Google Shape;718;p10"/>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19" name="Google Shape;719;p10"/>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0" name="Google Shape;720;p10"/>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1" name="Google Shape;721;p10"/>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2" name="Google Shape;722;p10"/>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3" name="Google Shape;723;p10"/>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4" name="Google Shape;724;p10"/>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5" name="Google Shape;725;p10"/>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6" name="Google Shape;726;p10"/>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7" name="Google Shape;727;p10"/>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8" name="Google Shape;728;p10"/>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9" name="Google Shape;729;p10"/>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0"/>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0"/>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0"/>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0"/>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0"/>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5" name="Google Shape;735;p10"/>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6" name="Google Shape;736;p10"/>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7" name="Google Shape;737;p10"/>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8" name="Google Shape;738;p10"/>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9" name="Google Shape;739;p10"/>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0" name="Google Shape;740;p10"/>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1" name="Google Shape;741;p10"/>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2" name="Google Shape;742;p10"/>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3" name="Google Shape;743;p10"/>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0"/>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5" name="Google Shape;745;p10"/>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6" name="Google Shape;746;p10"/>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7" name="Google Shape;747;p10"/>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8" name="Google Shape;748;p10"/>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749" name="Google Shape;749;p10"/>
          <p:cNvSpPr txBox="1">
            <a:spLocks noGrp="1"/>
          </p:cNvSpPr>
          <p:nvPr>
            <p:ph type="body" idx="1"/>
          </p:nvPr>
        </p:nvSpPr>
        <p:spPr>
          <a:xfrm>
            <a:off x="855300" y="4177700"/>
            <a:ext cx="5808600" cy="283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750" name="Google Shape;750;p1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1pPr>
            <a:lvl2pPr lvl="1"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2pPr>
            <a:lvl3pPr lvl="2"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3pPr>
            <a:lvl4pPr lvl="3"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4pPr>
            <a:lvl5pPr lvl="4"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5pPr>
            <a:lvl6pPr lvl="5"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6pPr>
            <a:lvl7pPr lvl="6"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7pPr>
            <a:lvl8pPr lvl="7"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8pPr>
            <a:lvl9pPr lvl="8"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9pPr>
          </a:lstStyle>
          <a:p>
            <a:endParaRPr/>
          </a:p>
        </p:txBody>
      </p:sp>
      <p:sp>
        <p:nvSpPr>
          <p:cNvPr id="7" name="Google Shape;7;p1"/>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8" name="Google Shape;8;p1"/>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SemiBold"/>
                <a:ea typeface="Space Grotesk SemiBold"/>
                <a:cs typeface="Space Grotesk SemiBold"/>
                <a:sym typeface="Space Grotesk SemiBold"/>
              </a:defRPr>
            </a:lvl1pPr>
            <a:lvl2pPr lvl="1" algn="ctr" rtl="0">
              <a:buNone/>
              <a:defRPr sz="1300">
                <a:solidFill>
                  <a:schemeClr val="accent1"/>
                </a:solidFill>
                <a:latin typeface="Space Grotesk SemiBold"/>
                <a:ea typeface="Space Grotesk SemiBold"/>
                <a:cs typeface="Space Grotesk SemiBold"/>
                <a:sym typeface="Space Grotesk SemiBold"/>
              </a:defRPr>
            </a:lvl2pPr>
            <a:lvl3pPr lvl="2" algn="ctr" rtl="0">
              <a:buNone/>
              <a:defRPr sz="1300">
                <a:solidFill>
                  <a:schemeClr val="accent1"/>
                </a:solidFill>
                <a:latin typeface="Space Grotesk SemiBold"/>
                <a:ea typeface="Space Grotesk SemiBold"/>
                <a:cs typeface="Space Grotesk SemiBold"/>
                <a:sym typeface="Space Grotesk SemiBold"/>
              </a:defRPr>
            </a:lvl3pPr>
            <a:lvl4pPr lvl="3" algn="ctr" rtl="0">
              <a:buNone/>
              <a:defRPr sz="1300">
                <a:solidFill>
                  <a:schemeClr val="accent1"/>
                </a:solidFill>
                <a:latin typeface="Space Grotesk SemiBold"/>
                <a:ea typeface="Space Grotesk SemiBold"/>
                <a:cs typeface="Space Grotesk SemiBold"/>
                <a:sym typeface="Space Grotesk SemiBold"/>
              </a:defRPr>
            </a:lvl4pPr>
            <a:lvl5pPr lvl="4" algn="ctr" rtl="0">
              <a:buNone/>
              <a:defRPr sz="1300">
                <a:solidFill>
                  <a:schemeClr val="accent1"/>
                </a:solidFill>
                <a:latin typeface="Space Grotesk SemiBold"/>
                <a:ea typeface="Space Grotesk SemiBold"/>
                <a:cs typeface="Space Grotesk SemiBold"/>
                <a:sym typeface="Space Grotesk SemiBold"/>
              </a:defRPr>
            </a:lvl5pPr>
            <a:lvl6pPr lvl="5" algn="ctr" rtl="0">
              <a:buNone/>
              <a:defRPr sz="1300">
                <a:solidFill>
                  <a:schemeClr val="accent1"/>
                </a:solidFill>
                <a:latin typeface="Space Grotesk SemiBold"/>
                <a:ea typeface="Space Grotesk SemiBold"/>
                <a:cs typeface="Space Grotesk SemiBold"/>
                <a:sym typeface="Space Grotesk SemiBold"/>
              </a:defRPr>
            </a:lvl6pPr>
            <a:lvl7pPr lvl="6" algn="ctr" rtl="0">
              <a:buNone/>
              <a:defRPr sz="1300">
                <a:solidFill>
                  <a:schemeClr val="accent1"/>
                </a:solidFill>
                <a:latin typeface="Space Grotesk SemiBold"/>
                <a:ea typeface="Space Grotesk SemiBold"/>
                <a:cs typeface="Space Grotesk SemiBold"/>
                <a:sym typeface="Space Grotesk SemiBold"/>
              </a:defRPr>
            </a:lvl7pPr>
            <a:lvl8pPr lvl="7" algn="ctr" rtl="0">
              <a:buNone/>
              <a:defRPr sz="1300">
                <a:solidFill>
                  <a:schemeClr val="accent1"/>
                </a:solidFill>
                <a:latin typeface="Space Grotesk SemiBold"/>
                <a:ea typeface="Space Grotesk SemiBold"/>
                <a:cs typeface="Space Grotesk SemiBold"/>
                <a:sym typeface="Space Grotesk SemiBold"/>
              </a:defRPr>
            </a:lvl8pPr>
            <a:lvl9pPr lvl="8" algn="ctr" rtl="0">
              <a:buNone/>
              <a:defRPr sz="1300">
                <a:solidFill>
                  <a:schemeClr val="accent1"/>
                </a:solidFill>
                <a:latin typeface="Space Grotesk SemiBold"/>
                <a:ea typeface="Space Grotesk SemiBold"/>
                <a:cs typeface="Space Grotesk SemiBold"/>
                <a:sym typeface="Space Grotesk SemiBold"/>
              </a:defRPr>
            </a:lvl9pPr>
          </a:lstStyle>
          <a:p>
            <a:pPr marL="0" lvl="0" indent="0" algn="ctr" rtl="0">
              <a:spcBef>
                <a:spcPts val="0"/>
              </a:spcBef>
              <a:spcAft>
                <a:spcPts val="0"/>
              </a:spcAft>
              <a:buNone/>
            </a:pPr>
            <a:fld id="{00000000-1234-1234-1234-123412341234}" type="slidenum">
              <a:rPr lang="en"/>
              <a:t>‹#›</a:t>
            </a:fld>
            <a:endParaRPr/>
          </a:p>
        </p:txBody>
      </p:sp>
      <p:sp>
        <p:nvSpPr>
          <p:cNvPr id="9" name="Google Shape;9;p1"/>
          <p:cNvSpPr txBox="1"/>
          <p:nvPr/>
        </p:nvSpPr>
        <p:spPr>
          <a:xfrm>
            <a:off x="-40724" y="4851364"/>
            <a:ext cx="5108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Space Grotesk Light"/>
                <a:ea typeface="Space Grotesk Light"/>
                <a:cs typeface="Space Grotesk Light"/>
                <a:sym typeface="Space Grotesk Light"/>
              </a:rPr>
              <a:t>Slides by Jo Franchetti - @thisisjofrank</a:t>
            </a:r>
            <a:endParaRPr sz="1000">
              <a:latin typeface="Space Grotesk Light"/>
              <a:ea typeface="Space Grotesk Light"/>
              <a:cs typeface="Space Grotesk Light"/>
              <a:sym typeface="Space Grotesk Light"/>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874"/>
        <p:cNvGrpSpPr/>
        <p:nvPr/>
      </p:nvGrpSpPr>
      <p:grpSpPr>
        <a:xfrm>
          <a:off x="0" y="0"/>
          <a:ext cx="0" cy="0"/>
          <a:chOff x="0" y="0"/>
          <a:chExt cx="0" cy="0"/>
        </a:xfrm>
      </p:grpSpPr>
      <p:sp>
        <p:nvSpPr>
          <p:cNvPr id="875" name="Google Shape;875;p13"/>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1pPr>
            <a:lvl2pPr lvl="1"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2pPr>
            <a:lvl3pPr lvl="2"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3pPr>
            <a:lvl4pPr lvl="3"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4pPr>
            <a:lvl5pPr lvl="4"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5pPr>
            <a:lvl6pPr lvl="5"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6pPr>
            <a:lvl7pPr lvl="6"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7pPr>
            <a:lvl8pPr lvl="7"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8pPr>
            <a:lvl9pPr lvl="8"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9pPr>
          </a:lstStyle>
          <a:p>
            <a:endParaRPr/>
          </a:p>
        </p:txBody>
      </p:sp>
      <p:sp>
        <p:nvSpPr>
          <p:cNvPr id="876" name="Google Shape;876;p13"/>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877" name="Google Shape;877;p13"/>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SemiBold"/>
                <a:ea typeface="Space Grotesk SemiBold"/>
                <a:cs typeface="Space Grotesk SemiBold"/>
                <a:sym typeface="Space Grotesk SemiBold"/>
              </a:defRPr>
            </a:lvl1pPr>
            <a:lvl2pPr lvl="1" algn="ctr" rtl="0">
              <a:buNone/>
              <a:defRPr sz="1300">
                <a:solidFill>
                  <a:schemeClr val="accent1"/>
                </a:solidFill>
                <a:latin typeface="Space Grotesk SemiBold"/>
                <a:ea typeface="Space Grotesk SemiBold"/>
                <a:cs typeface="Space Grotesk SemiBold"/>
                <a:sym typeface="Space Grotesk SemiBold"/>
              </a:defRPr>
            </a:lvl2pPr>
            <a:lvl3pPr lvl="2" algn="ctr" rtl="0">
              <a:buNone/>
              <a:defRPr sz="1300">
                <a:solidFill>
                  <a:schemeClr val="accent1"/>
                </a:solidFill>
                <a:latin typeface="Space Grotesk SemiBold"/>
                <a:ea typeface="Space Grotesk SemiBold"/>
                <a:cs typeface="Space Grotesk SemiBold"/>
                <a:sym typeface="Space Grotesk SemiBold"/>
              </a:defRPr>
            </a:lvl3pPr>
            <a:lvl4pPr lvl="3" algn="ctr" rtl="0">
              <a:buNone/>
              <a:defRPr sz="1300">
                <a:solidFill>
                  <a:schemeClr val="accent1"/>
                </a:solidFill>
                <a:latin typeface="Space Grotesk SemiBold"/>
                <a:ea typeface="Space Grotesk SemiBold"/>
                <a:cs typeface="Space Grotesk SemiBold"/>
                <a:sym typeface="Space Grotesk SemiBold"/>
              </a:defRPr>
            </a:lvl4pPr>
            <a:lvl5pPr lvl="4" algn="ctr" rtl="0">
              <a:buNone/>
              <a:defRPr sz="1300">
                <a:solidFill>
                  <a:schemeClr val="accent1"/>
                </a:solidFill>
                <a:latin typeface="Space Grotesk SemiBold"/>
                <a:ea typeface="Space Grotesk SemiBold"/>
                <a:cs typeface="Space Grotesk SemiBold"/>
                <a:sym typeface="Space Grotesk SemiBold"/>
              </a:defRPr>
            </a:lvl5pPr>
            <a:lvl6pPr lvl="5" algn="ctr" rtl="0">
              <a:buNone/>
              <a:defRPr sz="1300">
                <a:solidFill>
                  <a:schemeClr val="accent1"/>
                </a:solidFill>
                <a:latin typeface="Space Grotesk SemiBold"/>
                <a:ea typeface="Space Grotesk SemiBold"/>
                <a:cs typeface="Space Grotesk SemiBold"/>
                <a:sym typeface="Space Grotesk SemiBold"/>
              </a:defRPr>
            </a:lvl6pPr>
            <a:lvl7pPr lvl="6" algn="ctr" rtl="0">
              <a:buNone/>
              <a:defRPr sz="1300">
                <a:solidFill>
                  <a:schemeClr val="accent1"/>
                </a:solidFill>
                <a:latin typeface="Space Grotesk SemiBold"/>
                <a:ea typeface="Space Grotesk SemiBold"/>
                <a:cs typeface="Space Grotesk SemiBold"/>
                <a:sym typeface="Space Grotesk SemiBold"/>
              </a:defRPr>
            </a:lvl7pPr>
            <a:lvl8pPr lvl="7" algn="ctr" rtl="0">
              <a:buNone/>
              <a:defRPr sz="1300">
                <a:solidFill>
                  <a:schemeClr val="accent1"/>
                </a:solidFill>
                <a:latin typeface="Space Grotesk SemiBold"/>
                <a:ea typeface="Space Grotesk SemiBold"/>
                <a:cs typeface="Space Grotesk SemiBold"/>
                <a:sym typeface="Space Grotesk SemiBold"/>
              </a:defRPr>
            </a:lvl8pPr>
            <a:lvl9pPr lvl="8" algn="ctr" rtl="0">
              <a:buNone/>
              <a:defRPr sz="1300">
                <a:solidFill>
                  <a:schemeClr val="accent1"/>
                </a:solidFill>
                <a:latin typeface="Space Grotesk SemiBold"/>
                <a:ea typeface="Space Grotesk SemiBold"/>
                <a:cs typeface="Space Grotesk SemiBold"/>
                <a:sym typeface="Space Grotesk SemiBold"/>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1742"/>
        <p:cNvGrpSpPr/>
        <p:nvPr/>
      </p:nvGrpSpPr>
      <p:grpSpPr>
        <a:xfrm>
          <a:off x="0" y="0"/>
          <a:ext cx="0" cy="0"/>
          <a:chOff x="0" y="0"/>
          <a:chExt cx="0" cy="0"/>
        </a:xfrm>
      </p:grpSpPr>
      <p:sp>
        <p:nvSpPr>
          <p:cNvPr id="1743" name="Google Shape;1743;p25"/>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1pPr>
            <a:lvl2pPr lvl="1"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2pPr>
            <a:lvl3pPr lvl="2"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3pPr>
            <a:lvl4pPr lvl="3"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4pPr>
            <a:lvl5pPr lvl="4"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5pPr>
            <a:lvl6pPr lvl="5"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6pPr>
            <a:lvl7pPr lvl="6"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7pPr>
            <a:lvl8pPr lvl="7"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8pPr>
            <a:lvl9pPr lvl="8"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9pPr>
          </a:lstStyle>
          <a:p>
            <a:endParaRPr/>
          </a:p>
        </p:txBody>
      </p:sp>
      <p:sp>
        <p:nvSpPr>
          <p:cNvPr id="1744" name="Google Shape;1744;p25"/>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1745" name="Google Shape;1745;p25"/>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SemiBold"/>
                <a:ea typeface="Space Grotesk SemiBold"/>
                <a:cs typeface="Space Grotesk SemiBold"/>
                <a:sym typeface="Space Grotesk SemiBold"/>
              </a:defRPr>
            </a:lvl1pPr>
            <a:lvl2pPr lvl="1" algn="ctr" rtl="0">
              <a:buNone/>
              <a:defRPr sz="1300">
                <a:solidFill>
                  <a:schemeClr val="accent1"/>
                </a:solidFill>
                <a:latin typeface="Space Grotesk SemiBold"/>
                <a:ea typeface="Space Grotesk SemiBold"/>
                <a:cs typeface="Space Grotesk SemiBold"/>
                <a:sym typeface="Space Grotesk SemiBold"/>
              </a:defRPr>
            </a:lvl2pPr>
            <a:lvl3pPr lvl="2" algn="ctr" rtl="0">
              <a:buNone/>
              <a:defRPr sz="1300">
                <a:solidFill>
                  <a:schemeClr val="accent1"/>
                </a:solidFill>
                <a:latin typeface="Space Grotesk SemiBold"/>
                <a:ea typeface="Space Grotesk SemiBold"/>
                <a:cs typeface="Space Grotesk SemiBold"/>
                <a:sym typeface="Space Grotesk SemiBold"/>
              </a:defRPr>
            </a:lvl3pPr>
            <a:lvl4pPr lvl="3" algn="ctr" rtl="0">
              <a:buNone/>
              <a:defRPr sz="1300">
                <a:solidFill>
                  <a:schemeClr val="accent1"/>
                </a:solidFill>
                <a:latin typeface="Space Grotesk SemiBold"/>
                <a:ea typeface="Space Grotesk SemiBold"/>
                <a:cs typeface="Space Grotesk SemiBold"/>
                <a:sym typeface="Space Grotesk SemiBold"/>
              </a:defRPr>
            </a:lvl4pPr>
            <a:lvl5pPr lvl="4" algn="ctr" rtl="0">
              <a:buNone/>
              <a:defRPr sz="1300">
                <a:solidFill>
                  <a:schemeClr val="accent1"/>
                </a:solidFill>
                <a:latin typeface="Space Grotesk SemiBold"/>
                <a:ea typeface="Space Grotesk SemiBold"/>
                <a:cs typeface="Space Grotesk SemiBold"/>
                <a:sym typeface="Space Grotesk SemiBold"/>
              </a:defRPr>
            </a:lvl5pPr>
            <a:lvl6pPr lvl="5" algn="ctr" rtl="0">
              <a:buNone/>
              <a:defRPr sz="1300">
                <a:solidFill>
                  <a:schemeClr val="accent1"/>
                </a:solidFill>
                <a:latin typeface="Space Grotesk SemiBold"/>
                <a:ea typeface="Space Grotesk SemiBold"/>
                <a:cs typeface="Space Grotesk SemiBold"/>
                <a:sym typeface="Space Grotesk SemiBold"/>
              </a:defRPr>
            </a:lvl6pPr>
            <a:lvl7pPr lvl="6" algn="ctr" rtl="0">
              <a:buNone/>
              <a:defRPr sz="1300">
                <a:solidFill>
                  <a:schemeClr val="accent1"/>
                </a:solidFill>
                <a:latin typeface="Space Grotesk SemiBold"/>
                <a:ea typeface="Space Grotesk SemiBold"/>
                <a:cs typeface="Space Grotesk SemiBold"/>
                <a:sym typeface="Space Grotesk SemiBold"/>
              </a:defRPr>
            </a:lvl7pPr>
            <a:lvl8pPr lvl="7" algn="ctr" rtl="0">
              <a:buNone/>
              <a:defRPr sz="1300">
                <a:solidFill>
                  <a:schemeClr val="accent1"/>
                </a:solidFill>
                <a:latin typeface="Space Grotesk SemiBold"/>
                <a:ea typeface="Space Grotesk SemiBold"/>
                <a:cs typeface="Space Grotesk SemiBold"/>
                <a:sym typeface="Space Grotesk SemiBold"/>
              </a:defRPr>
            </a:lvl8pPr>
            <a:lvl9pPr lvl="8" algn="ctr" rtl="0">
              <a:buNone/>
              <a:defRPr sz="1300">
                <a:solidFill>
                  <a:schemeClr val="accent1"/>
                </a:solidFill>
                <a:latin typeface="Space Grotesk SemiBold"/>
                <a:ea typeface="Space Grotesk SemiBold"/>
                <a:cs typeface="Space Grotesk SemiBold"/>
                <a:sym typeface="Space Grotesk SemiBold"/>
              </a:defRPr>
            </a:lvl9pPr>
          </a:lstStyle>
          <a:p>
            <a:pPr marL="0" lvl="0" indent="0" algn="ctr" rtl="0">
              <a:spcBef>
                <a:spcPts val="0"/>
              </a:spcBef>
              <a:spcAft>
                <a:spcPts val="0"/>
              </a:spcAft>
              <a:buNone/>
            </a:pPr>
            <a:fld id="{00000000-1234-1234-1234-123412341234}" type="slidenum">
              <a:rPr lang="en"/>
              <a:t>‹#›</a:t>
            </a:fld>
            <a:endParaRPr/>
          </a:p>
        </p:txBody>
      </p:sp>
      <p:sp>
        <p:nvSpPr>
          <p:cNvPr id="1746" name="Google Shape;1746;p25"/>
          <p:cNvSpPr txBox="1"/>
          <p:nvPr/>
        </p:nvSpPr>
        <p:spPr>
          <a:xfrm>
            <a:off x="-14117" y="4815888"/>
            <a:ext cx="5108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Space Grotesk Light"/>
                <a:ea typeface="Space Grotesk Light"/>
                <a:cs typeface="Space Grotesk Light"/>
                <a:sym typeface="Space Grotesk Light"/>
              </a:rPr>
              <a:t>Slides by Jo Franchetti - @thisisjofrank</a:t>
            </a:r>
            <a:endParaRPr sz="1000">
              <a:latin typeface="Space Grotesk Light"/>
              <a:ea typeface="Space Grotesk Light"/>
              <a:cs typeface="Space Grotesk Light"/>
              <a:sym typeface="Space Grotesk Light"/>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node-girls.gitbook.io/beginners-javascript/tutorial/step-1-hello-world"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2.xml"/><Relationship Id="rId5" Type="http://schemas.microsoft.com/office/2007/relationships/hdphoto" Target="../media/hdphoto1.wdp"/><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speaking.adactio.com/ZCJ61M#stjS2Wh"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15"/>
        <p:cNvGrpSpPr/>
        <p:nvPr/>
      </p:nvGrpSpPr>
      <p:grpSpPr>
        <a:xfrm>
          <a:off x="0" y="0"/>
          <a:ext cx="0" cy="0"/>
          <a:chOff x="0" y="0"/>
          <a:chExt cx="0" cy="0"/>
        </a:xfrm>
      </p:grpSpPr>
      <p:sp>
        <p:nvSpPr>
          <p:cNvPr id="2616" name="Google Shape;2616;p37"/>
          <p:cNvSpPr txBox="1">
            <a:spLocks noGrp="1"/>
          </p:cNvSpPr>
          <p:nvPr>
            <p:ph type="ctrTitle"/>
          </p:nvPr>
        </p:nvSpPr>
        <p:spPr>
          <a:xfrm>
            <a:off x="1735675" y="1991825"/>
            <a:ext cx="5672700" cy="248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Introduction </a:t>
            </a:r>
            <a:endParaRPr/>
          </a:p>
          <a:p>
            <a:pPr marL="0" lvl="0" indent="0" algn="ctr" rtl="0">
              <a:spcBef>
                <a:spcPts val="0"/>
              </a:spcBef>
              <a:spcAft>
                <a:spcPts val="0"/>
              </a:spcAft>
              <a:buNone/>
            </a:pPr>
            <a:r>
              <a:rPr lang="en"/>
              <a:t>to</a:t>
            </a:r>
            <a:endParaRPr/>
          </a:p>
          <a:p>
            <a:pPr marL="0" lvl="0" indent="0" algn="ctr" rtl="0">
              <a:spcBef>
                <a:spcPts val="0"/>
              </a:spcBef>
              <a:spcAft>
                <a:spcPts val="0"/>
              </a:spcAft>
              <a:buNone/>
            </a:pPr>
            <a:r>
              <a:rPr lang="en"/>
              <a:t>JavaScript</a:t>
            </a:r>
            <a:endParaRPr/>
          </a:p>
          <a:p>
            <a:pPr marL="0" lvl="0" indent="0" algn="ct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87"/>
        <p:cNvGrpSpPr/>
        <p:nvPr/>
      </p:nvGrpSpPr>
      <p:grpSpPr>
        <a:xfrm>
          <a:off x="0" y="0"/>
          <a:ext cx="0" cy="0"/>
          <a:chOff x="0" y="0"/>
          <a:chExt cx="0" cy="0"/>
        </a:xfrm>
      </p:grpSpPr>
      <p:sp>
        <p:nvSpPr>
          <p:cNvPr id="2688" name="Google Shape;2688;p45"/>
          <p:cNvSpPr/>
          <p:nvPr/>
        </p:nvSpPr>
        <p:spPr>
          <a:xfrm>
            <a:off x="720475" y="1487625"/>
            <a:ext cx="7221600" cy="26601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800" i="1">
                <a:solidFill>
                  <a:srgbClr val="C2FFDF"/>
                </a:solidFill>
                <a:latin typeface="Consolas"/>
                <a:ea typeface="Consolas"/>
                <a:cs typeface="Consolas"/>
                <a:sym typeface="Consolas"/>
              </a:rPr>
              <a:t>let</a:t>
            </a:r>
            <a:r>
              <a:rPr lang="en" sz="1800">
                <a:solidFill>
                  <a:srgbClr val="F8F8F2"/>
                </a:solidFill>
                <a:latin typeface="Consolas"/>
                <a:ea typeface="Consolas"/>
                <a:cs typeface="Consolas"/>
                <a:sym typeface="Consolas"/>
              </a:rPr>
              <a:t> var1 </a:t>
            </a:r>
            <a:r>
              <a:rPr lang="en" sz="1800">
                <a:solidFill>
                  <a:srgbClr val="FFB8D1"/>
                </a:solidFill>
                <a:latin typeface="Consolas"/>
                <a:ea typeface="Consolas"/>
                <a:cs typeface="Consolas"/>
                <a:sym typeface="Consolas"/>
              </a:rPr>
              <a:t>=</a:t>
            </a:r>
            <a:r>
              <a:rPr lang="en" sz="1800">
                <a:solidFill>
                  <a:srgbClr val="F8F8F2"/>
                </a:solidFill>
                <a:latin typeface="Consolas"/>
                <a:ea typeface="Consolas"/>
                <a:cs typeface="Consolas"/>
                <a:sym typeface="Consolas"/>
              </a:rPr>
              <a:t> </a:t>
            </a:r>
            <a:r>
              <a:rPr lang="en" sz="1800">
                <a:solidFill>
                  <a:srgbClr val="C5A3FF"/>
                </a:solidFill>
                <a:latin typeface="Consolas"/>
                <a:ea typeface="Consolas"/>
                <a:cs typeface="Consolas"/>
                <a:sym typeface="Consolas"/>
              </a:rPr>
              <a:t>1</a:t>
            </a:r>
            <a:r>
              <a:rPr lang="en" sz="1800">
                <a:solidFill>
                  <a:srgbClr val="F8F8F2"/>
                </a:solidFill>
                <a:latin typeface="Consolas"/>
                <a:ea typeface="Consolas"/>
                <a:cs typeface="Consolas"/>
                <a:sym typeface="Consolas"/>
              </a:rPr>
              <a:t>;    </a:t>
            </a:r>
            <a:r>
              <a:rPr lang="en" sz="1800">
                <a:solidFill>
                  <a:srgbClr val="E6C000"/>
                </a:solidFill>
                <a:latin typeface="Consolas"/>
                <a:ea typeface="Consolas"/>
                <a:cs typeface="Consolas"/>
                <a:sym typeface="Consolas"/>
              </a:rPr>
              <a:t>// declare var1;</a:t>
            </a:r>
            <a:endParaRPr sz="18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800" i="1">
                <a:solidFill>
                  <a:srgbClr val="C2FFDF"/>
                </a:solidFill>
                <a:latin typeface="Consolas"/>
                <a:ea typeface="Consolas"/>
                <a:cs typeface="Consolas"/>
                <a:sym typeface="Consolas"/>
              </a:rPr>
              <a:t>const</a:t>
            </a:r>
            <a:r>
              <a:rPr lang="en" sz="1800">
                <a:solidFill>
                  <a:srgbClr val="F8F8F2"/>
                </a:solidFill>
                <a:latin typeface="Consolas"/>
                <a:ea typeface="Consolas"/>
                <a:cs typeface="Consolas"/>
                <a:sym typeface="Consolas"/>
              </a:rPr>
              <a:t> var2 </a:t>
            </a:r>
            <a:r>
              <a:rPr lang="en" sz="1800">
                <a:solidFill>
                  <a:srgbClr val="FFB8D1"/>
                </a:solidFill>
                <a:latin typeface="Consolas"/>
                <a:ea typeface="Consolas"/>
                <a:cs typeface="Consolas"/>
                <a:sym typeface="Consolas"/>
              </a:rPr>
              <a:t>=</a:t>
            </a:r>
            <a:r>
              <a:rPr lang="en" sz="1800">
                <a:solidFill>
                  <a:srgbClr val="F8F8F2"/>
                </a:solidFill>
                <a:latin typeface="Consolas"/>
                <a:ea typeface="Consolas"/>
                <a:cs typeface="Consolas"/>
                <a:sym typeface="Consolas"/>
              </a:rPr>
              <a:t> </a:t>
            </a:r>
            <a:r>
              <a:rPr lang="en" sz="1800">
                <a:solidFill>
                  <a:srgbClr val="C5A3FF"/>
                </a:solidFill>
                <a:latin typeface="Consolas"/>
                <a:ea typeface="Consolas"/>
                <a:cs typeface="Consolas"/>
                <a:sym typeface="Consolas"/>
              </a:rPr>
              <a:t>2</a:t>
            </a:r>
            <a:r>
              <a:rPr lang="en" sz="1800">
                <a:solidFill>
                  <a:srgbClr val="F8F8F2"/>
                </a:solidFill>
                <a:latin typeface="Consolas"/>
                <a:ea typeface="Consolas"/>
                <a:cs typeface="Consolas"/>
                <a:sym typeface="Consolas"/>
              </a:rPr>
              <a:t>;  </a:t>
            </a:r>
            <a:r>
              <a:rPr lang="en" sz="1800">
                <a:solidFill>
                  <a:srgbClr val="E6C000"/>
                </a:solidFill>
                <a:latin typeface="Consolas"/>
                <a:ea typeface="Consolas"/>
                <a:cs typeface="Consolas"/>
                <a:sym typeface="Consolas"/>
              </a:rPr>
              <a:t>// declare var2;</a:t>
            </a:r>
            <a:endParaRPr sz="18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8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800">
                <a:solidFill>
                  <a:srgbClr val="F8F8F2"/>
                </a:solidFill>
                <a:latin typeface="Consolas"/>
                <a:ea typeface="Consolas"/>
                <a:cs typeface="Consolas"/>
                <a:sym typeface="Consolas"/>
              </a:rPr>
              <a:t>var2 </a:t>
            </a:r>
            <a:r>
              <a:rPr lang="en" sz="1800">
                <a:solidFill>
                  <a:srgbClr val="FFB8D1"/>
                </a:solidFill>
                <a:latin typeface="Consolas"/>
                <a:ea typeface="Consolas"/>
                <a:cs typeface="Consolas"/>
                <a:sym typeface="Consolas"/>
              </a:rPr>
              <a:t>=</a:t>
            </a:r>
            <a:r>
              <a:rPr lang="en" sz="1800">
                <a:solidFill>
                  <a:srgbClr val="F8F8F2"/>
                </a:solidFill>
                <a:latin typeface="Consolas"/>
                <a:ea typeface="Consolas"/>
                <a:cs typeface="Consolas"/>
                <a:sym typeface="Consolas"/>
              </a:rPr>
              <a:t> </a:t>
            </a:r>
            <a:r>
              <a:rPr lang="en" sz="1800">
                <a:solidFill>
                  <a:srgbClr val="C5A3FF"/>
                </a:solidFill>
                <a:latin typeface="Consolas"/>
                <a:ea typeface="Consolas"/>
                <a:cs typeface="Consolas"/>
                <a:sym typeface="Consolas"/>
              </a:rPr>
              <a:t>3;       </a:t>
            </a:r>
            <a:r>
              <a:rPr lang="en" sz="1800">
                <a:solidFill>
                  <a:srgbClr val="F8F8F2"/>
                </a:solidFill>
                <a:latin typeface="Consolas"/>
                <a:ea typeface="Consolas"/>
                <a:cs typeface="Consolas"/>
                <a:sym typeface="Consolas"/>
              </a:rPr>
              <a:t> </a:t>
            </a:r>
            <a:r>
              <a:rPr lang="en" sz="1800">
                <a:solidFill>
                  <a:srgbClr val="E6C000"/>
                </a:solidFill>
                <a:latin typeface="Consolas"/>
                <a:ea typeface="Consolas"/>
                <a:cs typeface="Consolas"/>
                <a:sym typeface="Consolas"/>
              </a:rPr>
              <a:t>// Uncaught TypeError:                </a:t>
            </a:r>
            <a:br>
              <a:rPr lang="en" sz="1800">
                <a:solidFill>
                  <a:srgbClr val="E6C000"/>
                </a:solidFill>
                <a:latin typeface="Consolas"/>
                <a:ea typeface="Consolas"/>
                <a:cs typeface="Consolas"/>
                <a:sym typeface="Consolas"/>
              </a:rPr>
            </a:br>
            <a:r>
              <a:rPr lang="en" sz="1800">
                <a:solidFill>
                  <a:srgbClr val="E6C000"/>
                </a:solidFill>
                <a:latin typeface="Consolas"/>
                <a:ea typeface="Consolas"/>
                <a:cs typeface="Consolas"/>
                <a:sym typeface="Consolas"/>
              </a:rPr>
              <a:t>                 // Assignment to constant variable.</a:t>
            </a:r>
            <a:endParaRPr sz="18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8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90" name="Google Shape;2690;p4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2691" name="Google Shape;2691;p45"/>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Keywords to define a variable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89">
                                            <p:txEl>
                                              <p:pRg st="0" end="0"/>
                                            </p:txEl>
                                          </p:spTgt>
                                        </p:tgtEl>
                                        <p:attrNameLst>
                                          <p:attrName>style.visibility</p:attrName>
                                        </p:attrNameLst>
                                      </p:cBhvr>
                                      <p:to>
                                        <p:strVal val="visible"/>
                                      </p:to>
                                    </p:set>
                                    <p:animEffect transition="in" filter="fade">
                                      <p:cBhvr>
                                        <p:cTn id="7" dur="1000"/>
                                        <p:tgtEl>
                                          <p:spTgt spid="268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89">
                                            <p:txEl>
                                              <p:pRg st="1" end="1"/>
                                            </p:txEl>
                                          </p:spTgt>
                                        </p:tgtEl>
                                        <p:attrNameLst>
                                          <p:attrName>style.visibility</p:attrName>
                                        </p:attrNameLst>
                                      </p:cBhvr>
                                      <p:to>
                                        <p:strVal val="visible"/>
                                      </p:to>
                                    </p:set>
                                    <p:animEffect transition="in" filter="fade">
                                      <p:cBhvr>
                                        <p:cTn id="12" dur="1000"/>
                                        <p:tgtEl>
                                          <p:spTgt spid="268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89">
                                            <p:txEl>
                                              <p:pRg st="2" end="2"/>
                                            </p:txEl>
                                          </p:spTgt>
                                        </p:tgtEl>
                                        <p:attrNameLst>
                                          <p:attrName>style.visibility</p:attrName>
                                        </p:attrNameLst>
                                      </p:cBhvr>
                                      <p:to>
                                        <p:strVal val="visible"/>
                                      </p:to>
                                    </p:set>
                                    <p:animEffect transition="in" filter="fade">
                                      <p:cBhvr>
                                        <p:cTn id="17" dur="1000"/>
                                        <p:tgtEl>
                                          <p:spTgt spid="268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89">
                                            <p:txEl>
                                              <p:pRg st="3" end="3"/>
                                            </p:txEl>
                                          </p:spTgt>
                                        </p:tgtEl>
                                        <p:attrNameLst>
                                          <p:attrName>style.visibility</p:attrName>
                                        </p:attrNameLst>
                                      </p:cBhvr>
                                      <p:to>
                                        <p:strVal val="visible"/>
                                      </p:to>
                                    </p:set>
                                    <p:animEffect transition="in" filter="fade">
                                      <p:cBhvr>
                                        <p:cTn id="22" dur="1000"/>
                                        <p:tgtEl>
                                          <p:spTgt spid="268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89">
                                            <p:txEl>
                                              <p:pRg st="4" end="4"/>
                                            </p:txEl>
                                          </p:spTgt>
                                        </p:tgtEl>
                                        <p:attrNameLst>
                                          <p:attrName>style.visibility</p:attrName>
                                        </p:attrNameLst>
                                      </p:cBhvr>
                                      <p:to>
                                        <p:strVal val="visible"/>
                                      </p:to>
                                    </p:set>
                                    <p:animEffect transition="in" filter="fade">
                                      <p:cBhvr>
                                        <p:cTn id="27" dur="1000"/>
                                        <p:tgtEl>
                                          <p:spTgt spid="268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89">
                                            <p:txEl>
                                              <p:pRg st="5" end="5"/>
                                            </p:txEl>
                                          </p:spTgt>
                                        </p:tgtEl>
                                        <p:attrNameLst>
                                          <p:attrName>style.visibility</p:attrName>
                                        </p:attrNameLst>
                                      </p:cBhvr>
                                      <p:to>
                                        <p:strVal val="visible"/>
                                      </p:to>
                                    </p:set>
                                    <p:animEffect transition="in" filter="fade">
                                      <p:cBhvr>
                                        <p:cTn id="32" dur="1000"/>
                                        <p:tgtEl>
                                          <p:spTgt spid="268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89">
                                            <p:txEl>
                                              <p:pRg st="6" end="6"/>
                                            </p:txEl>
                                          </p:spTgt>
                                        </p:tgtEl>
                                        <p:attrNameLst>
                                          <p:attrName>style.visibility</p:attrName>
                                        </p:attrNameLst>
                                      </p:cBhvr>
                                      <p:to>
                                        <p:strVal val="visible"/>
                                      </p:to>
                                    </p:set>
                                    <p:animEffect transition="in" filter="fade">
                                      <p:cBhvr>
                                        <p:cTn id="37" dur="1000"/>
                                        <p:tgtEl>
                                          <p:spTgt spid="268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95"/>
        <p:cNvGrpSpPr/>
        <p:nvPr/>
      </p:nvGrpSpPr>
      <p:grpSpPr>
        <a:xfrm>
          <a:off x="0" y="0"/>
          <a:ext cx="0" cy="0"/>
          <a:chOff x="0" y="0"/>
          <a:chExt cx="0" cy="0"/>
        </a:xfrm>
      </p:grpSpPr>
      <p:sp>
        <p:nvSpPr>
          <p:cNvPr id="2696" name="Google Shape;2696;p46"/>
          <p:cNvSpPr/>
          <p:nvPr/>
        </p:nvSpPr>
        <p:spPr>
          <a:xfrm>
            <a:off x="720475" y="1487625"/>
            <a:ext cx="7221600" cy="26601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6"/>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something            </a:t>
            </a:r>
            <a:r>
              <a:rPr lang="en" sz="1300">
                <a:solidFill>
                  <a:srgbClr val="E6C000"/>
                </a:solidFill>
                <a:latin typeface="Consolas"/>
                <a:ea typeface="Consolas"/>
                <a:cs typeface="Consolas"/>
                <a:sym typeface="Consolas"/>
              </a:rPr>
              <a:t>// single words are good variable names</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somethingElse        </a:t>
            </a:r>
            <a:r>
              <a:rPr lang="en" sz="1300">
                <a:solidFill>
                  <a:srgbClr val="E6C000"/>
                </a:solidFill>
                <a:latin typeface="Consolas"/>
                <a:ea typeface="Consolas"/>
                <a:cs typeface="Consolas"/>
                <a:sym typeface="Consolas"/>
              </a:rPr>
              <a:t>// camelcase helps denote two words in a name</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variable2            </a:t>
            </a:r>
            <a:r>
              <a:rPr lang="en" sz="1300">
                <a:solidFill>
                  <a:srgbClr val="E6C000"/>
                </a:solidFill>
                <a:latin typeface="Consolas"/>
                <a:ea typeface="Consolas"/>
                <a:cs typeface="Consolas"/>
                <a:sym typeface="Consolas"/>
              </a:rPr>
              <a:t>// numbers allowed in variable names</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my_variable          </a:t>
            </a:r>
            <a:r>
              <a:rPr lang="en" sz="1300">
                <a:solidFill>
                  <a:srgbClr val="E6C000"/>
                </a:solidFill>
                <a:latin typeface="Consolas"/>
                <a:ea typeface="Consolas"/>
                <a:cs typeface="Consolas"/>
                <a:sym typeface="Consolas"/>
              </a:rPr>
              <a:t>// as are symbols like _ or -</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                   </a:t>
            </a:r>
            <a:r>
              <a:rPr lang="en" sz="1300">
                <a:solidFill>
                  <a:srgbClr val="E6C000"/>
                </a:solidFill>
                <a:latin typeface="Consolas"/>
                <a:ea typeface="Consolas"/>
                <a:cs typeface="Consolas"/>
                <a:sym typeface="Consolas"/>
              </a:rPr>
              <a:t>// variable names can be emoji!</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this contains spaces </a:t>
            </a:r>
            <a:r>
              <a:rPr lang="en" sz="1300">
                <a:solidFill>
                  <a:srgbClr val="E6C000"/>
                </a:solidFill>
                <a:latin typeface="Consolas"/>
                <a:ea typeface="Consolas"/>
                <a:cs typeface="Consolas"/>
                <a:sym typeface="Consolas"/>
              </a:rPr>
              <a:t>// this will </a:t>
            </a:r>
            <a:r>
              <a:rPr lang="en" sz="1300" b="1">
                <a:solidFill>
                  <a:srgbClr val="E6C000"/>
                </a:solidFill>
                <a:latin typeface="Consolas"/>
                <a:ea typeface="Consolas"/>
                <a:cs typeface="Consolas"/>
                <a:sym typeface="Consolas"/>
              </a:rPr>
              <a:t>not</a:t>
            </a:r>
            <a:r>
              <a:rPr lang="en" sz="1300">
                <a:solidFill>
                  <a:srgbClr val="E6C000"/>
                </a:solidFill>
                <a:latin typeface="Consolas"/>
                <a:ea typeface="Consolas"/>
                <a:cs typeface="Consolas"/>
                <a:sym typeface="Consolas"/>
              </a:rPr>
              <a:t> work</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a:solidFill>
                  <a:srgbClr val="F8F8F2"/>
                </a:solidFill>
                <a:latin typeface="Consolas"/>
                <a:ea typeface="Consolas"/>
                <a:cs typeface="Consolas"/>
                <a:sym typeface="Consolas"/>
              </a:rPr>
              <a:t>                         </a:t>
            </a:r>
            <a:r>
              <a:rPr lang="en" sz="1300">
                <a:solidFill>
                  <a:srgbClr val="E6C000"/>
                </a:solidFill>
                <a:latin typeface="Consolas"/>
                <a:ea typeface="Consolas"/>
                <a:cs typeface="Consolas"/>
                <a:sym typeface="Consolas"/>
              </a:rPr>
              <a:t>// spaces are invalid in variable names</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highlight>
                <a:srgbClr val="5A5475"/>
              </a:highlight>
              <a:latin typeface="Consolas"/>
              <a:ea typeface="Consolas"/>
              <a:cs typeface="Consolas"/>
              <a:sym typeface="Consolas"/>
            </a:endParaRPr>
          </a:p>
        </p:txBody>
      </p:sp>
      <p:sp>
        <p:nvSpPr>
          <p:cNvPr id="2698" name="Google Shape;2698;p4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2699" name="Google Shape;2699;p46"/>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Naming your variables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7">
                                            <p:txEl>
                                              <p:pRg st="0" end="0"/>
                                            </p:txEl>
                                          </p:spTgt>
                                        </p:tgtEl>
                                        <p:attrNameLst>
                                          <p:attrName>style.visibility</p:attrName>
                                        </p:attrNameLst>
                                      </p:cBhvr>
                                      <p:to>
                                        <p:strVal val="visible"/>
                                      </p:to>
                                    </p:set>
                                    <p:animEffect transition="in" filter="fade">
                                      <p:cBhvr>
                                        <p:cTn id="7" dur="1000"/>
                                        <p:tgtEl>
                                          <p:spTgt spid="26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97">
                                            <p:txEl>
                                              <p:pRg st="1" end="1"/>
                                            </p:txEl>
                                          </p:spTgt>
                                        </p:tgtEl>
                                        <p:attrNameLst>
                                          <p:attrName>style.visibility</p:attrName>
                                        </p:attrNameLst>
                                      </p:cBhvr>
                                      <p:to>
                                        <p:strVal val="visible"/>
                                      </p:to>
                                    </p:set>
                                    <p:animEffect transition="in" filter="fade">
                                      <p:cBhvr>
                                        <p:cTn id="12" dur="1000"/>
                                        <p:tgtEl>
                                          <p:spTgt spid="269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97">
                                            <p:txEl>
                                              <p:pRg st="2" end="2"/>
                                            </p:txEl>
                                          </p:spTgt>
                                        </p:tgtEl>
                                        <p:attrNameLst>
                                          <p:attrName>style.visibility</p:attrName>
                                        </p:attrNameLst>
                                      </p:cBhvr>
                                      <p:to>
                                        <p:strVal val="visible"/>
                                      </p:to>
                                    </p:set>
                                    <p:animEffect transition="in" filter="fade">
                                      <p:cBhvr>
                                        <p:cTn id="17" dur="1000"/>
                                        <p:tgtEl>
                                          <p:spTgt spid="269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97">
                                            <p:txEl>
                                              <p:pRg st="3" end="3"/>
                                            </p:txEl>
                                          </p:spTgt>
                                        </p:tgtEl>
                                        <p:attrNameLst>
                                          <p:attrName>style.visibility</p:attrName>
                                        </p:attrNameLst>
                                      </p:cBhvr>
                                      <p:to>
                                        <p:strVal val="visible"/>
                                      </p:to>
                                    </p:set>
                                    <p:animEffect transition="in" filter="fade">
                                      <p:cBhvr>
                                        <p:cTn id="22" dur="1000"/>
                                        <p:tgtEl>
                                          <p:spTgt spid="269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97">
                                            <p:txEl>
                                              <p:pRg st="4" end="4"/>
                                            </p:txEl>
                                          </p:spTgt>
                                        </p:tgtEl>
                                        <p:attrNameLst>
                                          <p:attrName>style.visibility</p:attrName>
                                        </p:attrNameLst>
                                      </p:cBhvr>
                                      <p:to>
                                        <p:strVal val="visible"/>
                                      </p:to>
                                    </p:set>
                                    <p:animEffect transition="in" filter="fade">
                                      <p:cBhvr>
                                        <p:cTn id="27" dur="1000"/>
                                        <p:tgtEl>
                                          <p:spTgt spid="269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97">
                                            <p:txEl>
                                              <p:pRg st="5" end="5"/>
                                            </p:txEl>
                                          </p:spTgt>
                                        </p:tgtEl>
                                        <p:attrNameLst>
                                          <p:attrName>style.visibility</p:attrName>
                                        </p:attrNameLst>
                                      </p:cBhvr>
                                      <p:to>
                                        <p:strVal val="visible"/>
                                      </p:to>
                                    </p:set>
                                    <p:animEffect transition="in" filter="fade">
                                      <p:cBhvr>
                                        <p:cTn id="32" dur="1000"/>
                                        <p:tgtEl>
                                          <p:spTgt spid="269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97">
                                            <p:txEl>
                                              <p:pRg st="6" end="6"/>
                                            </p:txEl>
                                          </p:spTgt>
                                        </p:tgtEl>
                                        <p:attrNameLst>
                                          <p:attrName>style.visibility</p:attrName>
                                        </p:attrNameLst>
                                      </p:cBhvr>
                                      <p:to>
                                        <p:strVal val="visible"/>
                                      </p:to>
                                    </p:set>
                                    <p:animEffect transition="in" filter="fade">
                                      <p:cBhvr>
                                        <p:cTn id="37" dur="1000"/>
                                        <p:tgtEl>
                                          <p:spTgt spid="269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697">
                                            <p:txEl>
                                              <p:pRg st="7" end="7"/>
                                            </p:txEl>
                                          </p:spTgt>
                                        </p:tgtEl>
                                        <p:attrNameLst>
                                          <p:attrName>style.visibility</p:attrName>
                                        </p:attrNameLst>
                                      </p:cBhvr>
                                      <p:to>
                                        <p:strVal val="visible"/>
                                      </p:to>
                                    </p:set>
                                    <p:animEffect transition="in" filter="fade">
                                      <p:cBhvr>
                                        <p:cTn id="42" dur="1000"/>
                                        <p:tgtEl>
                                          <p:spTgt spid="269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697">
                                            <p:txEl>
                                              <p:pRg st="8" end="8"/>
                                            </p:txEl>
                                          </p:spTgt>
                                        </p:tgtEl>
                                        <p:attrNameLst>
                                          <p:attrName>style.visibility</p:attrName>
                                        </p:attrNameLst>
                                      </p:cBhvr>
                                      <p:to>
                                        <p:strVal val="visible"/>
                                      </p:to>
                                    </p:set>
                                    <p:animEffect transition="in" filter="fade">
                                      <p:cBhvr>
                                        <p:cTn id="47" dur="1000"/>
                                        <p:tgtEl>
                                          <p:spTgt spid="269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03"/>
        <p:cNvGrpSpPr/>
        <p:nvPr/>
      </p:nvGrpSpPr>
      <p:grpSpPr>
        <a:xfrm>
          <a:off x="0" y="0"/>
          <a:ext cx="0" cy="0"/>
          <a:chOff x="0" y="0"/>
          <a:chExt cx="0" cy="0"/>
        </a:xfrm>
      </p:grpSpPr>
      <p:sp>
        <p:nvSpPr>
          <p:cNvPr id="2704" name="Google Shape;2704;p47"/>
          <p:cNvSpPr/>
          <p:nvPr/>
        </p:nvSpPr>
        <p:spPr>
          <a:xfrm>
            <a:off x="720475" y="1487625"/>
            <a:ext cx="7221600" cy="31098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7"/>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myNumber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C5A3FF"/>
                </a:solidFill>
                <a:latin typeface="Consolas"/>
                <a:ea typeface="Consolas"/>
                <a:cs typeface="Consolas"/>
                <a:sym typeface="Consolas"/>
              </a:rPr>
              <a:t>7</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be numbers</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myText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FFEA00"/>
                </a:solidFill>
                <a:latin typeface="Consolas"/>
                <a:ea typeface="Consolas"/>
                <a:cs typeface="Consolas"/>
                <a:sym typeface="Consolas"/>
              </a:rPr>
              <a:t>"My name is Jo"</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be strings of text</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myBoolean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C5A3FF"/>
                </a:solidFill>
                <a:latin typeface="Consolas"/>
                <a:ea typeface="Consolas"/>
                <a:cs typeface="Consolas"/>
                <a:sym typeface="Consolas"/>
              </a:rPr>
              <a:t>true</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be boolean - </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a:solidFill>
                  <a:srgbClr val="E6C000"/>
                </a:solidFill>
                <a:latin typeface="Consolas"/>
                <a:ea typeface="Consolas"/>
                <a:cs typeface="Consolas"/>
                <a:sym typeface="Consolas"/>
              </a:rPr>
              <a:t>                               // either true or false</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myObject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{catName: </a:t>
            </a:r>
            <a:r>
              <a:rPr lang="en" sz="1400">
                <a:solidFill>
                  <a:srgbClr val="FFEA00"/>
                </a:solidFill>
                <a:latin typeface="Consolas"/>
                <a:ea typeface="Consolas"/>
                <a:cs typeface="Consolas"/>
                <a:sym typeface="Consolas"/>
              </a:rPr>
              <a:t>"Pickle"</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objects</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4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4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00">
                <a:solidFill>
                  <a:srgbClr val="E6C000"/>
                </a:solidFill>
                <a:latin typeface="Consolas"/>
                <a:ea typeface="Consolas"/>
                <a:cs typeface="Consolas"/>
                <a:sym typeface="Consolas"/>
              </a:rPr>
              <a:t>// variables can also be arrays or functions! </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300" i="1">
              <a:solidFill>
                <a:srgbClr val="C2FFDF"/>
              </a:solidFill>
              <a:latin typeface="Consolas"/>
              <a:ea typeface="Consolas"/>
              <a:cs typeface="Consolas"/>
              <a:sym typeface="Consolas"/>
            </a:endParaRPr>
          </a:p>
        </p:txBody>
      </p:sp>
      <p:sp>
        <p:nvSpPr>
          <p:cNvPr id="2706" name="Google Shape;2706;p4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2707" name="Google Shape;2707;p47"/>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can I assign to a variable?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05">
                                            <p:txEl>
                                              <p:pRg st="0" end="0"/>
                                            </p:txEl>
                                          </p:spTgt>
                                        </p:tgtEl>
                                        <p:attrNameLst>
                                          <p:attrName>style.visibility</p:attrName>
                                        </p:attrNameLst>
                                      </p:cBhvr>
                                      <p:to>
                                        <p:strVal val="visible"/>
                                      </p:to>
                                    </p:set>
                                    <p:animEffect transition="in" filter="fade">
                                      <p:cBhvr>
                                        <p:cTn id="7" dur="1000"/>
                                        <p:tgtEl>
                                          <p:spTgt spid="270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05">
                                            <p:txEl>
                                              <p:pRg st="1" end="1"/>
                                            </p:txEl>
                                          </p:spTgt>
                                        </p:tgtEl>
                                        <p:attrNameLst>
                                          <p:attrName>style.visibility</p:attrName>
                                        </p:attrNameLst>
                                      </p:cBhvr>
                                      <p:to>
                                        <p:strVal val="visible"/>
                                      </p:to>
                                    </p:set>
                                    <p:animEffect transition="in" filter="fade">
                                      <p:cBhvr>
                                        <p:cTn id="12" dur="1000"/>
                                        <p:tgtEl>
                                          <p:spTgt spid="270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05">
                                            <p:txEl>
                                              <p:pRg st="2" end="2"/>
                                            </p:txEl>
                                          </p:spTgt>
                                        </p:tgtEl>
                                        <p:attrNameLst>
                                          <p:attrName>style.visibility</p:attrName>
                                        </p:attrNameLst>
                                      </p:cBhvr>
                                      <p:to>
                                        <p:strVal val="visible"/>
                                      </p:to>
                                    </p:set>
                                    <p:animEffect transition="in" filter="fade">
                                      <p:cBhvr>
                                        <p:cTn id="17" dur="1000"/>
                                        <p:tgtEl>
                                          <p:spTgt spid="270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05">
                                            <p:txEl>
                                              <p:pRg st="3" end="3"/>
                                            </p:txEl>
                                          </p:spTgt>
                                        </p:tgtEl>
                                        <p:attrNameLst>
                                          <p:attrName>style.visibility</p:attrName>
                                        </p:attrNameLst>
                                      </p:cBhvr>
                                      <p:to>
                                        <p:strVal val="visible"/>
                                      </p:to>
                                    </p:set>
                                    <p:animEffect transition="in" filter="fade">
                                      <p:cBhvr>
                                        <p:cTn id="22" dur="1000"/>
                                        <p:tgtEl>
                                          <p:spTgt spid="270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05">
                                            <p:txEl>
                                              <p:pRg st="4" end="4"/>
                                            </p:txEl>
                                          </p:spTgt>
                                        </p:tgtEl>
                                        <p:attrNameLst>
                                          <p:attrName>style.visibility</p:attrName>
                                        </p:attrNameLst>
                                      </p:cBhvr>
                                      <p:to>
                                        <p:strVal val="visible"/>
                                      </p:to>
                                    </p:set>
                                    <p:animEffect transition="in" filter="fade">
                                      <p:cBhvr>
                                        <p:cTn id="27" dur="1000"/>
                                        <p:tgtEl>
                                          <p:spTgt spid="270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05">
                                            <p:txEl>
                                              <p:pRg st="5" end="5"/>
                                            </p:txEl>
                                          </p:spTgt>
                                        </p:tgtEl>
                                        <p:attrNameLst>
                                          <p:attrName>style.visibility</p:attrName>
                                        </p:attrNameLst>
                                      </p:cBhvr>
                                      <p:to>
                                        <p:strVal val="visible"/>
                                      </p:to>
                                    </p:set>
                                    <p:animEffect transition="in" filter="fade">
                                      <p:cBhvr>
                                        <p:cTn id="32" dur="1000"/>
                                        <p:tgtEl>
                                          <p:spTgt spid="270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05">
                                            <p:txEl>
                                              <p:pRg st="6" end="6"/>
                                            </p:txEl>
                                          </p:spTgt>
                                        </p:tgtEl>
                                        <p:attrNameLst>
                                          <p:attrName>style.visibility</p:attrName>
                                        </p:attrNameLst>
                                      </p:cBhvr>
                                      <p:to>
                                        <p:strVal val="visible"/>
                                      </p:to>
                                    </p:set>
                                    <p:animEffect transition="in" filter="fade">
                                      <p:cBhvr>
                                        <p:cTn id="37" dur="1000"/>
                                        <p:tgtEl>
                                          <p:spTgt spid="270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05">
                                            <p:txEl>
                                              <p:pRg st="7" end="7"/>
                                            </p:txEl>
                                          </p:spTgt>
                                        </p:tgtEl>
                                        <p:attrNameLst>
                                          <p:attrName>style.visibility</p:attrName>
                                        </p:attrNameLst>
                                      </p:cBhvr>
                                      <p:to>
                                        <p:strVal val="visible"/>
                                      </p:to>
                                    </p:set>
                                    <p:animEffect transition="in" filter="fade">
                                      <p:cBhvr>
                                        <p:cTn id="42" dur="1000"/>
                                        <p:tgtEl>
                                          <p:spTgt spid="270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05">
                                            <p:txEl>
                                              <p:pRg st="8" end="8"/>
                                            </p:txEl>
                                          </p:spTgt>
                                        </p:tgtEl>
                                        <p:attrNameLst>
                                          <p:attrName>style.visibility</p:attrName>
                                        </p:attrNameLst>
                                      </p:cBhvr>
                                      <p:to>
                                        <p:strVal val="visible"/>
                                      </p:to>
                                    </p:set>
                                    <p:animEffect transition="in" filter="fade">
                                      <p:cBhvr>
                                        <p:cTn id="47" dur="1000"/>
                                        <p:tgtEl>
                                          <p:spTgt spid="270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05">
                                            <p:txEl>
                                              <p:pRg st="9" end="9"/>
                                            </p:txEl>
                                          </p:spTgt>
                                        </p:tgtEl>
                                        <p:attrNameLst>
                                          <p:attrName>style.visibility</p:attrName>
                                        </p:attrNameLst>
                                      </p:cBhvr>
                                      <p:to>
                                        <p:strVal val="visible"/>
                                      </p:to>
                                    </p:set>
                                    <p:animEffect transition="in" filter="fade">
                                      <p:cBhvr>
                                        <p:cTn id="52" dur="1000"/>
                                        <p:tgtEl>
                                          <p:spTgt spid="270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11"/>
        <p:cNvGrpSpPr/>
        <p:nvPr/>
      </p:nvGrpSpPr>
      <p:grpSpPr>
        <a:xfrm>
          <a:off x="0" y="0"/>
          <a:ext cx="0" cy="0"/>
          <a:chOff x="0" y="0"/>
          <a:chExt cx="0" cy="0"/>
        </a:xfrm>
      </p:grpSpPr>
      <p:sp>
        <p:nvSpPr>
          <p:cNvPr id="2712" name="Google Shape;2712;p48"/>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8"/>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num1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1</a:t>
            </a:r>
            <a:r>
              <a:rPr lang="en" sz="1700">
                <a:solidFill>
                  <a:srgbClr val="F8F8F2"/>
                </a:solidFill>
                <a:latin typeface="Consolas"/>
                <a:ea typeface="Consolas"/>
                <a:cs typeface="Consolas"/>
                <a:sym typeface="Consolas"/>
              </a:rPr>
              <a:t>;</a:t>
            </a: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num2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10</a:t>
            </a:r>
            <a:r>
              <a:rPr lang="en" sz="1700">
                <a:solidFill>
                  <a:srgbClr val="F8F8F2"/>
                </a:solidFill>
                <a:latin typeface="Consolas"/>
                <a:ea typeface="Consolas"/>
                <a:cs typeface="Consolas"/>
                <a:sym typeface="Consolas"/>
              </a:rPr>
              <a:t>;</a:t>
            </a: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total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num1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num2;</a:t>
            </a: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E6C000"/>
                </a:solidFill>
                <a:latin typeface="Consolas"/>
                <a:ea typeface="Consolas"/>
                <a:cs typeface="Consolas"/>
                <a:sym typeface="Consolas"/>
              </a:rPr>
              <a:t>// total is 11;</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55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14" name="Google Shape;2714;p4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2715" name="Google Shape;2715;p48"/>
          <p:cNvSpPr txBox="1">
            <a:spLocks noGrp="1"/>
          </p:cNvSpPr>
          <p:nvPr>
            <p:ph type="title" idx="4294967295"/>
          </p:nvPr>
        </p:nvSpPr>
        <p:spPr>
          <a:xfrm>
            <a:off x="796675" y="4112600"/>
            <a:ext cx="73236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Any number including decimals and negative numbers</a:t>
            </a:r>
            <a:endParaRPr sz="2200">
              <a:solidFill>
                <a:srgbClr val="566185"/>
              </a:solidFill>
            </a:endParaRPr>
          </a:p>
        </p:txBody>
      </p:sp>
      <p:sp>
        <p:nvSpPr>
          <p:cNvPr id="2716" name="Google Shape;2716;p48"/>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number?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20"/>
        <p:cNvGrpSpPr/>
        <p:nvPr/>
      </p:nvGrpSpPr>
      <p:grpSpPr>
        <a:xfrm>
          <a:off x="0" y="0"/>
          <a:ext cx="0" cy="0"/>
          <a:chOff x="0" y="0"/>
          <a:chExt cx="0" cy="0"/>
        </a:xfrm>
      </p:grpSpPr>
      <p:sp>
        <p:nvSpPr>
          <p:cNvPr id="2721" name="Google Shape;2721;p4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Arithmetic operators</a:t>
            </a:r>
            <a:endParaRPr/>
          </a:p>
        </p:txBody>
      </p:sp>
      <p:graphicFrame>
        <p:nvGraphicFramePr>
          <p:cNvPr id="2722" name="Google Shape;2722;p49"/>
          <p:cNvGraphicFramePr/>
          <p:nvPr/>
        </p:nvGraphicFramePr>
        <p:xfrm>
          <a:off x="855300" y="1564481"/>
          <a:ext cx="5907900" cy="321195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1683000">
                  <a:extLst>
                    <a:ext uri="{9D8B030D-6E8A-4147-A177-3AD203B41FA5}">
                      <a16:colId xmlns:a16="http://schemas.microsoft.com/office/drawing/2014/main" val="20001"/>
                    </a:ext>
                  </a:extLst>
                </a:gridCol>
                <a:gridCol w="3305350">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 )</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brackets</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10 * (4 + 2) = 60</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exponent</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2**8 = 256</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division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10 / 5 = 2</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multiplication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5 * 4 = 20</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4"/>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addition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 + 1 = 2</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5"/>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subtraction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10 - 7 = 3</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26"/>
        <p:cNvGrpSpPr/>
        <p:nvPr/>
      </p:nvGrpSpPr>
      <p:grpSpPr>
        <a:xfrm>
          <a:off x="0" y="0"/>
          <a:ext cx="0" cy="0"/>
          <a:chOff x="0" y="0"/>
          <a:chExt cx="0" cy="0"/>
        </a:xfrm>
      </p:grpSpPr>
      <p:sp>
        <p:nvSpPr>
          <p:cNvPr id="2727" name="Google Shape;2727;p50"/>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0"/>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str1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"I’m surrounded by double quotes"</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str2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'single quotes also work, some people prefer them'</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str3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"a"</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str4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"4"</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29" name="Google Shape;2729;p5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2730" name="Google Shape;2730;p50"/>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Any text inside double or single quotes:</a:t>
            </a:r>
            <a:endParaRPr sz="2200">
              <a:solidFill>
                <a:srgbClr val="566185"/>
              </a:solidFill>
            </a:endParaRPr>
          </a:p>
        </p:txBody>
      </p:sp>
      <p:sp>
        <p:nvSpPr>
          <p:cNvPr id="2731" name="Google Shape;2731;p50"/>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string?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28">
                                            <p:txEl>
                                              <p:pRg st="0" end="0"/>
                                            </p:txEl>
                                          </p:spTgt>
                                        </p:tgtEl>
                                        <p:attrNameLst>
                                          <p:attrName>style.visibility</p:attrName>
                                        </p:attrNameLst>
                                      </p:cBhvr>
                                      <p:to>
                                        <p:strVal val="visible"/>
                                      </p:to>
                                    </p:set>
                                    <p:animEffect transition="in" filter="fade">
                                      <p:cBhvr>
                                        <p:cTn id="7" dur="1000"/>
                                        <p:tgtEl>
                                          <p:spTgt spid="272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28">
                                            <p:txEl>
                                              <p:pRg st="1" end="1"/>
                                            </p:txEl>
                                          </p:spTgt>
                                        </p:tgtEl>
                                        <p:attrNameLst>
                                          <p:attrName>style.visibility</p:attrName>
                                        </p:attrNameLst>
                                      </p:cBhvr>
                                      <p:to>
                                        <p:strVal val="visible"/>
                                      </p:to>
                                    </p:set>
                                    <p:animEffect transition="in" filter="fade">
                                      <p:cBhvr>
                                        <p:cTn id="12" dur="1000"/>
                                        <p:tgtEl>
                                          <p:spTgt spid="272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28">
                                            <p:txEl>
                                              <p:pRg st="2" end="2"/>
                                            </p:txEl>
                                          </p:spTgt>
                                        </p:tgtEl>
                                        <p:attrNameLst>
                                          <p:attrName>style.visibility</p:attrName>
                                        </p:attrNameLst>
                                      </p:cBhvr>
                                      <p:to>
                                        <p:strVal val="visible"/>
                                      </p:to>
                                    </p:set>
                                    <p:animEffect transition="in" filter="fade">
                                      <p:cBhvr>
                                        <p:cTn id="17" dur="1000"/>
                                        <p:tgtEl>
                                          <p:spTgt spid="272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28">
                                            <p:txEl>
                                              <p:pRg st="3" end="3"/>
                                            </p:txEl>
                                          </p:spTgt>
                                        </p:tgtEl>
                                        <p:attrNameLst>
                                          <p:attrName>style.visibility</p:attrName>
                                        </p:attrNameLst>
                                      </p:cBhvr>
                                      <p:to>
                                        <p:strVal val="visible"/>
                                      </p:to>
                                    </p:set>
                                    <p:animEffect transition="in" filter="fade">
                                      <p:cBhvr>
                                        <p:cTn id="22" dur="1000"/>
                                        <p:tgtEl>
                                          <p:spTgt spid="272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28">
                                            <p:txEl>
                                              <p:pRg st="4" end="4"/>
                                            </p:txEl>
                                          </p:spTgt>
                                        </p:tgtEl>
                                        <p:attrNameLst>
                                          <p:attrName>style.visibility</p:attrName>
                                        </p:attrNameLst>
                                      </p:cBhvr>
                                      <p:to>
                                        <p:strVal val="visible"/>
                                      </p:to>
                                    </p:set>
                                    <p:animEffect transition="in" filter="fade">
                                      <p:cBhvr>
                                        <p:cTn id="27" dur="1000"/>
                                        <p:tgtEl>
                                          <p:spTgt spid="272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28">
                                            <p:txEl>
                                              <p:pRg st="5" end="5"/>
                                            </p:txEl>
                                          </p:spTgt>
                                        </p:tgtEl>
                                        <p:attrNameLst>
                                          <p:attrName>style.visibility</p:attrName>
                                        </p:attrNameLst>
                                      </p:cBhvr>
                                      <p:to>
                                        <p:strVal val="visible"/>
                                      </p:to>
                                    </p:set>
                                    <p:animEffect transition="in" filter="fade">
                                      <p:cBhvr>
                                        <p:cTn id="32" dur="1000"/>
                                        <p:tgtEl>
                                          <p:spTgt spid="272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28">
                                            <p:txEl>
                                              <p:pRg st="6" end="6"/>
                                            </p:txEl>
                                          </p:spTgt>
                                        </p:tgtEl>
                                        <p:attrNameLst>
                                          <p:attrName>style.visibility</p:attrName>
                                        </p:attrNameLst>
                                      </p:cBhvr>
                                      <p:to>
                                        <p:strVal val="visible"/>
                                      </p:to>
                                    </p:set>
                                    <p:animEffect transition="in" filter="fade">
                                      <p:cBhvr>
                                        <p:cTn id="37" dur="1000"/>
                                        <p:tgtEl>
                                          <p:spTgt spid="272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28">
                                            <p:txEl>
                                              <p:pRg st="7" end="7"/>
                                            </p:txEl>
                                          </p:spTgt>
                                        </p:tgtEl>
                                        <p:attrNameLst>
                                          <p:attrName>style.visibility</p:attrName>
                                        </p:attrNameLst>
                                      </p:cBhvr>
                                      <p:to>
                                        <p:strVal val="visible"/>
                                      </p:to>
                                    </p:set>
                                    <p:animEffect transition="in" filter="fade">
                                      <p:cBhvr>
                                        <p:cTn id="42" dur="1000"/>
                                        <p:tgtEl>
                                          <p:spTgt spid="272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28">
                                            <p:txEl>
                                              <p:pRg st="8" end="8"/>
                                            </p:txEl>
                                          </p:spTgt>
                                        </p:tgtEl>
                                        <p:attrNameLst>
                                          <p:attrName>style.visibility</p:attrName>
                                        </p:attrNameLst>
                                      </p:cBhvr>
                                      <p:to>
                                        <p:strVal val="visible"/>
                                      </p:to>
                                    </p:set>
                                    <p:animEffect transition="in" filter="fade">
                                      <p:cBhvr>
                                        <p:cTn id="47" dur="1000"/>
                                        <p:tgtEl>
                                          <p:spTgt spid="272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28">
                                            <p:txEl>
                                              <p:pRg st="9" end="9"/>
                                            </p:txEl>
                                          </p:spTgt>
                                        </p:tgtEl>
                                        <p:attrNameLst>
                                          <p:attrName>style.visibility</p:attrName>
                                        </p:attrNameLst>
                                      </p:cBhvr>
                                      <p:to>
                                        <p:strVal val="visible"/>
                                      </p:to>
                                    </p:set>
                                    <p:animEffect transition="in" filter="fade">
                                      <p:cBhvr>
                                        <p:cTn id="52" dur="1000"/>
                                        <p:tgtEl>
                                          <p:spTgt spid="272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728">
                                            <p:txEl>
                                              <p:pRg st="10" end="10"/>
                                            </p:txEl>
                                          </p:spTgt>
                                        </p:tgtEl>
                                        <p:attrNameLst>
                                          <p:attrName>style.visibility</p:attrName>
                                        </p:attrNameLst>
                                      </p:cBhvr>
                                      <p:to>
                                        <p:strVal val="visible"/>
                                      </p:to>
                                    </p:set>
                                    <p:animEffect transition="in" filter="fade">
                                      <p:cBhvr>
                                        <p:cTn id="57" dur="1000"/>
                                        <p:tgtEl>
                                          <p:spTgt spid="272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728">
                                            <p:txEl>
                                              <p:pRg st="11" end="11"/>
                                            </p:txEl>
                                          </p:spTgt>
                                        </p:tgtEl>
                                        <p:attrNameLst>
                                          <p:attrName>style.visibility</p:attrName>
                                        </p:attrNameLst>
                                      </p:cBhvr>
                                      <p:to>
                                        <p:strVal val="visible"/>
                                      </p:to>
                                    </p:set>
                                    <p:animEffect transition="in" filter="fade">
                                      <p:cBhvr>
                                        <p:cTn id="62" dur="1000"/>
                                        <p:tgtEl>
                                          <p:spTgt spid="272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sp>
        <p:nvSpPr>
          <p:cNvPr id="2736" name="Google Shape;2736;p51"/>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str4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"4"</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str5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"5"</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E6C000"/>
                </a:solidFill>
                <a:latin typeface="Consolas"/>
                <a:ea typeface="Consolas"/>
                <a:cs typeface="Consolas"/>
                <a:sym typeface="Consolas"/>
              </a:rPr>
              <a:t>// what does str4 + str5 equal?</a:t>
            </a:r>
            <a:endParaRPr sz="155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38" name="Google Shape;2738;p5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739" name="Google Shape;2739;p51"/>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Any text inside double or single quotes:</a:t>
            </a:r>
            <a:endParaRPr sz="2200">
              <a:solidFill>
                <a:srgbClr val="566185"/>
              </a:solidFill>
            </a:endParaRPr>
          </a:p>
        </p:txBody>
      </p:sp>
      <p:sp>
        <p:nvSpPr>
          <p:cNvPr id="2740" name="Google Shape;2740;p5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string?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37">
                                            <p:txEl>
                                              <p:pRg st="0" end="0"/>
                                            </p:txEl>
                                          </p:spTgt>
                                        </p:tgtEl>
                                        <p:attrNameLst>
                                          <p:attrName>style.visibility</p:attrName>
                                        </p:attrNameLst>
                                      </p:cBhvr>
                                      <p:to>
                                        <p:strVal val="visible"/>
                                      </p:to>
                                    </p:set>
                                    <p:animEffect transition="in" filter="fade">
                                      <p:cBhvr>
                                        <p:cTn id="7" dur="1000"/>
                                        <p:tgtEl>
                                          <p:spTgt spid="273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37">
                                            <p:txEl>
                                              <p:pRg st="1" end="1"/>
                                            </p:txEl>
                                          </p:spTgt>
                                        </p:tgtEl>
                                        <p:attrNameLst>
                                          <p:attrName>style.visibility</p:attrName>
                                        </p:attrNameLst>
                                      </p:cBhvr>
                                      <p:to>
                                        <p:strVal val="visible"/>
                                      </p:to>
                                    </p:set>
                                    <p:animEffect transition="in" filter="fade">
                                      <p:cBhvr>
                                        <p:cTn id="12" dur="1000"/>
                                        <p:tgtEl>
                                          <p:spTgt spid="273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37">
                                            <p:txEl>
                                              <p:pRg st="2" end="2"/>
                                            </p:txEl>
                                          </p:spTgt>
                                        </p:tgtEl>
                                        <p:attrNameLst>
                                          <p:attrName>style.visibility</p:attrName>
                                        </p:attrNameLst>
                                      </p:cBhvr>
                                      <p:to>
                                        <p:strVal val="visible"/>
                                      </p:to>
                                    </p:set>
                                    <p:animEffect transition="in" filter="fade">
                                      <p:cBhvr>
                                        <p:cTn id="17" dur="1000"/>
                                        <p:tgtEl>
                                          <p:spTgt spid="273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37">
                                            <p:txEl>
                                              <p:pRg st="3" end="3"/>
                                            </p:txEl>
                                          </p:spTgt>
                                        </p:tgtEl>
                                        <p:attrNameLst>
                                          <p:attrName>style.visibility</p:attrName>
                                        </p:attrNameLst>
                                      </p:cBhvr>
                                      <p:to>
                                        <p:strVal val="visible"/>
                                      </p:to>
                                    </p:set>
                                    <p:animEffect transition="in" filter="fade">
                                      <p:cBhvr>
                                        <p:cTn id="22" dur="1000"/>
                                        <p:tgtEl>
                                          <p:spTgt spid="273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37">
                                            <p:txEl>
                                              <p:pRg st="4" end="4"/>
                                            </p:txEl>
                                          </p:spTgt>
                                        </p:tgtEl>
                                        <p:attrNameLst>
                                          <p:attrName>style.visibility</p:attrName>
                                        </p:attrNameLst>
                                      </p:cBhvr>
                                      <p:to>
                                        <p:strVal val="visible"/>
                                      </p:to>
                                    </p:set>
                                    <p:animEffect transition="in" filter="fade">
                                      <p:cBhvr>
                                        <p:cTn id="27" dur="1000"/>
                                        <p:tgtEl>
                                          <p:spTgt spid="273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37">
                                            <p:txEl>
                                              <p:pRg st="5" end="5"/>
                                            </p:txEl>
                                          </p:spTgt>
                                        </p:tgtEl>
                                        <p:attrNameLst>
                                          <p:attrName>style.visibility</p:attrName>
                                        </p:attrNameLst>
                                      </p:cBhvr>
                                      <p:to>
                                        <p:strVal val="visible"/>
                                      </p:to>
                                    </p:set>
                                    <p:animEffect transition="in" filter="fade">
                                      <p:cBhvr>
                                        <p:cTn id="32" dur="1000"/>
                                        <p:tgtEl>
                                          <p:spTgt spid="273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37">
                                            <p:txEl>
                                              <p:pRg st="6" end="6"/>
                                            </p:txEl>
                                          </p:spTgt>
                                        </p:tgtEl>
                                        <p:attrNameLst>
                                          <p:attrName>style.visibility</p:attrName>
                                        </p:attrNameLst>
                                      </p:cBhvr>
                                      <p:to>
                                        <p:strVal val="visible"/>
                                      </p:to>
                                    </p:set>
                                    <p:animEffect transition="in" filter="fade">
                                      <p:cBhvr>
                                        <p:cTn id="37" dur="1000"/>
                                        <p:tgtEl>
                                          <p:spTgt spid="273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37">
                                            <p:txEl>
                                              <p:pRg st="7" end="7"/>
                                            </p:txEl>
                                          </p:spTgt>
                                        </p:tgtEl>
                                        <p:attrNameLst>
                                          <p:attrName>style.visibility</p:attrName>
                                        </p:attrNameLst>
                                      </p:cBhvr>
                                      <p:to>
                                        <p:strVal val="visible"/>
                                      </p:to>
                                    </p:set>
                                    <p:animEffect transition="in" filter="fade">
                                      <p:cBhvr>
                                        <p:cTn id="42" dur="1000"/>
                                        <p:tgtEl>
                                          <p:spTgt spid="273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37">
                                            <p:txEl>
                                              <p:pRg st="8" end="8"/>
                                            </p:txEl>
                                          </p:spTgt>
                                        </p:tgtEl>
                                        <p:attrNameLst>
                                          <p:attrName>style.visibility</p:attrName>
                                        </p:attrNameLst>
                                      </p:cBhvr>
                                      <p:to>
                                        <p:strVal val="visible"/>
                                      </p:to>
                                    </p:set>
                                    <p:animEffect transition="in" filter="fade">
                                      <p:cBhvr>
                                        <p:cTn id="47" dur="1000"/>
                                        <p:tgtEl>
                                          <p:spTgt spid="273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37">
                                            <p:txEl>
                                              <p:pRg st="9" end="9"/>
                                            </p:txEl>
                                          </p:spTgt>
                                        </p:tgtEl>
                                        <p:attrNameLst>
                                          <p:attrName>style.visibility</p:attrName>
                                        </p:attrNameLst>
                                      </p:cBhvr>
                                      <p:to>
                                        <p:strVal val="visible"/>
                                      </p:to>
                                    </p:set>
                                    <p:animEffect transition="in" filter="fade">
                                      <p:cBhvr>
                                        <p:cTn id="52" dur="1000"/>
                                        <p:tgtEl>
                                          <p:spTgt spid="2737">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737">
                                            <p:txEl>
                                              <p:pRg st="10" end="10"/>
                                            </p:txEl>
                                          </p:spTgt>
                                        </p:tgtEl>
                                        <p:attrNameLst>
                                          <p:attrName>style.visibility</p:attrName>
                                        </p:attrNameLst>
                                      </p:cBhvr>
                                      <p:to>
                                        <p:strVal val="visible"/>
                                      </p:to>
                                    </p:set>
                                    <p:animEffect transition="in" filter="fade">
                                      <p:cBhvr>
                                        <p:cTn id="57" dur="1000"/>
                                        <p:tgtEl>
                                          <p:spTgt spid="273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52"/>
          <p:cNvSpPr/>
          <p:nvPr/>
        </p:nvSpPr>
        <p:spPr>
          <a:xfrm>
            <a:off x="720475" y="1487625"/>
            <a:ext cx="7221600" cy="22428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bool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otherBool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C5A3FF"/>
                </a:solidFill>
                <a:latin typeface="Consolas"/>
                <a:ea typeface="Consolas"/>
                <a:cs typeface="Consolas"/>
                <a:sym typeface="Consolas"/>
              </a:rPr>
              <a:t>4</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5  </a:t>
            </a:r>
            <a:r>
              <a:rPr lang="en" sz="1600">
                <a:solidFill>
                  <a:srgbClr val="E6C000"/>
                </a:solidFill>
                <a:latin typeface="Consolas"/>
                <a:ea typeface="Consolas"/>
                <a:cs typeface="Consolas"/>
                <a:sym typeface="Consolas"/>
              </a:rPr>
              <a:t>// is false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47" name="Google Shape;2747;p5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2748" name="Google Shape;2748;p52"/>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Can have only two values, either </a:t>
            </a:r>
            <a:r>
              <a:rPr lang="en" sz="2200" b="1">
                <a:solidFill>
                  <a:srgbClr val="8E7CC3"/>
                </a:solidFill>
                <a:latin typeface="Space Grotesk"/>
                <a:ea typeface="Space Grotesk"/>
                <a:cs typeface="Space Grotesk"/>
                <a:sym typeface="Space Grotesk"/>
              </a:rPr>
              <a:t>true</a:t>
            </a:r>
            <a:r>
              <a:rPr lang="en" sz="2200" b="1">
                <a:solidFill>
                  <a:srgbClr val="566185"/>
                </a:solidFill>
                <a:latin typeface="Space Grotesk"/>
                <a:ea typeface="Space Grotesk"/>
                <a:cs typeface="Space Grotesk"/>
                <a:sym typeface="Space Grotesk"/>
              </a:rPr>
              <a:t> or </a:t>
            </a:r>
            <a:r>
              <a:rPr lang="en" sz="2200" b="1">
                <a:solidFill>
                  <a:srgbClr val="8E7CC3"/>
                </a:solidFill>
                <a:latin typeface="Space Grotesk"/>
                <a:ea typeface="Space Grotesk"/>
                <a:cs typeface="Space Grotesk"/>
                <a:sym typeface="Space Grotesk"/>
              </a:rPr>
              <a:t>false</a:t>
            </a:r>
            <a:endParaRPr sz="2200">
              <a:solidFill>
                <a:srgbClr val="8E7CC3"/>
              </a:solidFill>
            </a:endParaRPr>
          </a:p>
        </p:txBody>
      </p:sp>
      <p:sp>
        <p:nvSpPr>
          <p:cNvPr id="2749" name="Google Shape;2749;p52"/>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boolean?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46">
                                            <p:txEl>
                                              <p:pRg st="0" end="0"/>
                                            </p:txEl>
                                          </p:spTgt>
                                        </p:tgtEl>
                                        <p:attrNameLst>
                                          <p:attrName>style.visibility</p:attrName>
                                        </p:attrNameLst>
                                      </p:cBhvr>
                                      <p:to>
                                        <p:strVal val="visible"/>
                                      </p:to>
                                    </p:set>
                                    <p:animEffect transition="in" filter="fade">
                                      <p:cBhvr>
                                        <p:cTn id="7" dur="1000"/>
                                        <p:tgtEl>
                                          <p:spTgt spid="274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46">
                                            <p:txEl>
                                              <p:pRg st="1" end="1"/>
                                            </p:txEl>
                                          </p:spTgt>
                                        </p:tgtEl>
                                        <p:attrNameLst>
                                          <p:attrName>style.visibility</p:attrName>
                                        </p:attrNameLst>
                                      </p:cBhvr>
                                      <p:to>
                                        <p:strVal val="visible"/>
                                      </p:to>
                                    </p:set>
                                    <p:animEffect transition="in" filter="fade">
                                      <p:cBhvr>
                                        <p:cTn id="12" dur="1000"/>
                                        <p:tgtEl>
                                          <p:spTgt spid="274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46">
                                            <p:txEl>
                                              <p:pRg st="2" end="2"/>
                                            </p:txEl>
                                          </p:spTgt>
                                        </p:tgtEl>
                                        <p:attrNameLst>
                                          <p:attrName>style.visibility</p:attrName>
                                        </p:attrNameLst>
                                      </p:cBhvr>
                                      <p:to>
                                        <p:strVal val="visible"/>
                                      </p:to>
                                    </p:set>
                                    <p:animEffect transition="in" filter="fade">
                                      <p:cBhvr>
                                        <p:cTn id="17" dur="1000"/>
                                        <p:tgtEl>
                                          <p:spTgt spid="274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46">
                                            <p:txEl>
                                              <p:pRg st="3" end="3"/>
                                            </p:txEl>
                                          </p:spTgt>
                                        </p:tgtEl>
                                        <p:attrNameLst>
                                          <p:attrName>style.visibility</p:attrName>
                                        </p:attrNameLst>
                                      </p:cBhvr>
                                      <p:to>
                                        <p:strVal val="visible"/>
                                      </p:to>
                                    </p:set>
                                    <p:animEffect transition="in" filter="fade">
                                      <p:cBhvr>
                                        <p:cTn id="22" dur="1000"/>
                                        <p:tgtEl>
                                          <p:spTgt spid="274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46">
                                            <p:txEl>
                                              <p:pRg st="4" end="4"/>
                                            </p:txEl>
                                          </p:spTgt>
                                        </p:tgtEl>
                                        <p:attrNameLst>
                                          <p:attrName>style.visibility</p:attrName>
                                        </p:attrNameLst>
                                      </p:cBhvr>
                                      <p:to>
                                        <p:strVal val="visible"/>
                                      </p:to>
                                    </p:set>
                                    <p:animEffect transition="in" filter="fade">
                                      <p:cBhvr>
                                        <p:cTn id="27" dur="1000"/>
                                        <p:tgtEl>
                                          <p:spTgt spid="274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46">
                                            <p:txEl>
                                              <p:pRg st="5" end="5"/>
                                            </p:txEl>
                                          </p:spTgt>
                                        </p:tgtEl>
                                        <p:attrNameLst>
                                          <p:attrName>style.visibility</p:attrName>
                                        </p:attrNameLst>
                                      </p:cBhvr>
                                      <p:to>
                                        <p:strVal val="visible"/>
                                      </p:to>
                                    </p:set>
                                    <p:animEffect transition="in" filter="fade">
                                      <p:cBhvr>
                                        <p:cTn id="32" dur="1000"/>
                                        <p:tgtEl>
                                          <p:spTgt spid="274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46">
                                            <p:txEl>
                                              <p:pRg st="6" end="6"/>
                                            </p:txEl>
                                          </p:spTgt>
                                        </p:tgtEl>
                                        <p:attrNameLst>
                                          <p:attrName>style.visibility</p:attrName>
                                        </p:attrNameLst>
                                      </p:cBhvr>
                                      <p:to>
                                        <p:strVal val="visible"/>
                                      </p:to>
                                    </p:set>
                                    <p:animEffect transition="in" filter="fade">
                                      <p:cBhvr>
                                        <p:cTn id="37" dur="1000"/>
                                        <p:tgtEl>
                                          <p:spTgt spid="274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46">
                                            <p:txEl>
                                              <p:pRg st="7" end="7"/>
                                            </p:txEl>
                                          </p:spTgt>
                                        </p:tgtEl>
                                        <p:attrNameLst>
                                          <p:attrName>style.visibility</p:attrName>
                                        </p:attrNameLst>
                                      </p:cBhvr>
                                      <p:to>
                                        <p:strVal val="visible"/>
                                      </p:to>
                                    </p:set>
                                    <p:animEffect transition="in" filter="fade">
                                      <p:cBhvr>
                                        <p:cTn id="42" dur="1000"/>
                                        <p:tgtEl>
                                          <p:spTgt spid="274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46">
                                            <p:txEl>
                                              <p:pRg st="8" end="8"/>
                                            </p:txEl>
                                          </p:spTgt>
                                        </p:tgtEl>
                                        <p:attrNameLst>
                                          <p:attrName>style.visibility</p:attrName>
                                        </p:attrNameLst>
                                      </p:cBhvr>
                                      <p:to>
                                        <p:strVal val="visible"/>
                                      </p:to>
                                    </p:set>
                                    <p:animEffect transition="in" filter="fade">
                                      <p:cBhvr>
                                        <p:cTn id="47" dur="1000"/>
                                        <p:tgtEl>
                                          <p:spTgt spid="274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46">
                                            <p:txEl>
                                              <p:pRg st="9" end="9"/>
                                            </p:txEl>
                                          </p:spTgt>
                                        </p:tgtEl>
                                        <p:attrNameLst>
                                          <p:attrName>style.visibility</p:attrName>
                                        </p:attrNameLst>
                                      </p:cBhvr>
                                      <p:to>
                                        <p:strVal val="visible"/>
                                      </p:to>
                                    </p:set>
                                    <p:animEffect transition="in" filter="fade">
                                      <p:cBhvr>
                                        <p:cTn id="52" dur="1000"/>
                                        <p:tgtEl>
                                          <p:spTgt spid="274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53"/>
        <p:cNvGrpSpPr/>
        <p:nvPr/>
      </p:nvGrpSpPr>
      <p:grpSpPr>
        <a:xfrm>
          <a:off x="0" y="0"/>
          <a:ext cx="0" cy="0"/>
          <a:chOff x="0" y="0"/>
          <a:chExt cx="0" cy="0"/>
        </a:xfrm>
      </p:grpSpPr>
      <p:sp>
        <p:nvSpPr>
          <p:cNvPr id="2754" name="Google Shape;2754;p53"/>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Comparison operators</a:t>
            </a:r>
            <a:endParaRPr/>
          </a:p>
        </p:txBody>
      </p:sp>
      <p:graphicFrame>
        <p:nvGraphicFramePr>
          <p:cNvPr id="2755" name="Google Shape;2755;p53"/>
          <p:cNvGraphicFramePr/>
          <p:nvPr/>
        </p:nvGraphicFramePr>
        <p:xfrm>
          <a:off x="855300" y="1952235"/>
          <a:ext cx="5907900" cy="229425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2614975">
                  <a:extLst>
                    <a:ext uri="{9D8B030D-6E8A-4147-A177-3AD203B41FA5}">
                      <a16:colId xmlns:a16="http://schemas.microsoft.com/office/drawing/2014/main" val="20001"/>
                    </a:ext>
                  </a:extLst>
                </a:gridCol>
                <a:gridCol w="2373375">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&gt;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greater than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&gt; 1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&lt;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less than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&lt; 6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&gt;=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greater than or 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&gt;=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&lt;=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less than or 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&lt;=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4"/>
                  </a:ext>
                </a:extLst>
              </a:tr>
            </a:tbl>
          </a:graphicData>
        </a:graphic>
      </p:graphicFrame>
      <p:sp>
        <p:nvSpPr>
          <p:cNvPr id="2756" name="Google Shape;2756;p53"/>
          <p:cNvSpPr txBox="1">
            <a:spLocks noGrp="1"/>
          </p:cNvSpPr>
          <p:nvPr>
            <p:ph type="title"/>
          </p:nvPr>
        </p:nvSpPr>
        <p:spPr>
          <a:xfrm>
            <a:off x="958975" y="1293200"/>
            <a:ext cx="6137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latin typeface="Consolas"/>
                <a:ea typeface="Consolas"/>
                <a:cs typeface="Consolas"/>
                <a:sym typeface="Consolas"/>
              </a:rPr>
              <a:t>let x = 5</a:t>
            </a:r>
            <a:endParaRPr sz="2200">
              <a:solidFill>
                <a:srgbClr val="8E7CC3"/>
              </a:solidFill>
              <a:latin typeface="Consolas"/>
              <a:ea typeface="Consolas"/>
              <a:cs typeface="Consolas"/>
              <a:sym typeface="Consola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0"/>
        <p:cNvGrpSpPr/>
        <p:nvPr/>
      </p:nvGrpSpPr>
      <p:grpSpPr>
        <a:xfrm>
          <a:off x="0" y="0"/>
          <a:ext cx="0" cy="0"/>
          <a:chOff x="0" y="0"/>
          <a:chExt cx="0" cy="0"/>
        </a:xfrm>
      </p:grpSpPr>
      <p:sp>
        <p:nvSpPr>
          <p:cNvPr id="2761" name="Google Shape;2761;p54"/>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Equality operators</a:t>
            </a:r>
            <a:endParaRPr/>
          </a:p>
        </p:txBody>
      </p:sp>
      <p:graphicFrame>
        <p:nvGraphicFramePr>
          <p:cNvPr id="2762" name="Google Shape;2762;p54"/>
          <p:cNvGraphicFramePr/>
          <p:nvPr/>
        </p:nvGraphicFramePr>
        <p:xfrm>
          <a:off x="855300" y="1952235"/>
          <a:ext cx="5907900" cy="229425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2614975">
                  <a:extLst>
                    <a:ext uri="{9D8B030D-6E8A-4147-A177-3AD203B41FA5}">
                      <a16:colId xmlns:a16="http://schemas.microsoft.com/office/drawing/2014/main" val="20001"/>
                    </a:ext>
                  </a:extLst>
                </a:gridCol>
                <a:gridCol w="2373375">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not 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10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equal value and type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"5" is false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not equal value or type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4"/>
                  </a:ext>
                </a:extLst>
              </a:tr>
            </a:tbl>
          </a:graphicData>
        </a:graphic>
      </p:graphicFrame>
      <p:sp>
        <p:nvSpPr>
          <p:cNvPr id="2763" name="Google Shape;2763;p54"/>
          <p:cNvSpPr txBox="1">
            <a:spLocks noGrp="1"/>
          </p:cNvSpPr>
          <p:nvPr>
            <p:ph type="title"/>
          </p:nvPr>
        </p:nvSpPr>
        <p:spPr>
          <a:xfrm>
            <a:off x="958975" y="1293200"/>
            <a:ext cx="6137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latin typeface="Consolas"/>
                <a:ea typeface="Consolas"/>
                <a:cs typeface="Consolas"/>
                <a:sym typeface="Consolas"/>
              </a:rPr>
              <a:t>let x = 5</a:t>
            </a:r>
            <a:endParaRPr sz="2200">
              <a:solidFill>
                <a:srgbClr val="8E7CC3"/>
              </a:solidFill>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20"/>
        <p:cNvGrpSpPr/>
        <p:nvPr/>
      </p:nvGrpSpPr>
      <p:grpSpPr>
        <a:xfrm>
          <a:off x="0" y="0"/>
          <a:ext cx="0" cy="0"/>
          <a:chOff x="0" y="0"/>
          <a:chExt cx="0" cy="0"/>
        </a:xfrm>
      </p:grpSpPr>
      <p:sp>
        <p:nvSpPr>
          <p:cNvPr id="2621" name="Google Shape;2621;p38"/>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JavaScript?</a:t>
            </a:r>
            <a:endParaRPr/>
          </a:p>
        </p:txBody>
      </p:sp>
      <p:sp>
        <p:nvSpPr>
          <p:cNvPr id="2622" name="Google Shape;2622;p38"/>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p>
            <a:pPr marL="457200" lvl="0" indent="-368300" algn="l" rtl="0">
              <a:spcBef>
                <a:spcPts val="0"/>
              </a:spcBef>
              <a:spcAft>
                <a:spcPts val="0"/>
              </a:spcAft>
              <a:buSzPts val="2200"/>
              <a:buChar char="➢"/>
            </a:pPr>
            <a:r>
              <a:rPr lang="en"/>
              <a:t>Programming language</a:t>
            </a:r>
            <a:endParaRPr/>
          </a:p>
          <a:p>
            <a:pPr marL="457200" lvl="0" indent="-368300" algn="l" rtl="0">
              <a:spcBef>
                <a:spcPts val="1000"/>
              </a:spcBef>
              <a:spcAft>
                <a:spcPts val="0"/>
              </a:spcAft>
              <a:buSzPts val="2200"/>
              <a:buChar char="➢"/>
            </a:pPr>
            <a:r>
              <a:rPr lang="en"/>
              <a:t>It allows us to build dynamic features into our web pages</a:t>
            </a:r>
            <a:endParaRPr/>
          </a:p>
          <a:p>
            <a:pPr marL="457200" lvl="0" indent="-368300" algn="l" rtl="0">
              <a:spcBef>
                <a:spcPts val="1000"/>
              </a:spcBef>
              <a:spcAft>
                <a:spcPts val="0"/>
              </a:spcAft>
              <a:buSzPts val="2200"/>
              <a:buChar char="➢"/>
            </a:pPr>
            <a:r>
              <a:rPr lang="en"/>
              <a:t>Can change and update HTML and CSS</a:t>
            </a:r>
            <a:endParaRPr/>
          </a:p>
          <a:p>
            <a:pPr marL="457200" lvl="0" indent="-368300" algn="l" rtl="0">
              <a:spcBef>
                <a:spcPts val="1000"/>
              </a:spcBef>
              <a:spcAft>
                <a:spcPts val="0"/>
              </a:spcAft>
              <a:buSzPts val="2200"/>
              <a:buChar char="➢"/>
            </a:pPr>
            <a:r>
              <a:rPr lang="en"/>
              <a:t>Can calculate, retrieve and validate data</a:t>
            </a:r>
            <a:endParaRPr/>
          </a:p>
          <a:p>
            <a:pPr marL="0" lvl="0" indent="0" algn="l" rtl="0">
              <a:spcBef>
                <a:spcPts val="1000"/>
              </a:spcBef>
              <a:spcAft>
                <a:spcPts val="0"/>
              </a:spcAft>
              <a:buNone/>
            </a:pPr>
            <a:endParaRPr/>
          </a:p>
          <a:p>
            <a:pPr marL="0" lvl="0" indent="0" algn="l" rtl="0">
              <a:spcBef>
                <a:spcPts val="800"/>
              </a:spcBef>
              <a:spcAft>
                <a:spcPts val="800"/>
              </a:spcAft>
              <a:buNone/>
            </a:pPr>
            <a:endParaRPr/>
          </a:p>
        </p:txBody>
      </p:sp>
      <p:sp>
        <p:nvSpPr>
          <p:cNvPr id="2623" name="Google Shape;2623;p3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7"/>
        <p:cNvGrpSpPr/>
        <p:nvPr/>
      </p:nvGrpSpPr>
      <p:grpSpPr>
        <a:xfrm>
          <a:off x="0" y="0"/>
          <a:ext cx="0" cy="0"/>
          <a:chOff x="0" y="0"/>
          <a:chExt cx="0" cy="0"/>
        </a:xfrm>
      </p:grpSpPr>
      <p:sp>
        <p:nvSpPr>
          <p:cNvPr id="2768" name="Google Shape;2768;p55"/>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txBox="1">
            <a:spLocks noGrp="1"/>
          </p:cNvSpPr>
          <p:nvPr>
            <p:ph type="ctrTitle" idx="4294967295"/>
          </p:nvPr>
        </p:nvSpPr>
        <p:spPr>
          <a:xfrm>
            <a:off x="1007700" y="1788975"/>
            <a:ext cx="27663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900" i="1">
                <a:solidFill>
                  <a:srgbClr val="C2FFDF"/>
                </a:solidFill>
                <a:latin typeface="Consolas"/>
                <a:ea typeface="Consolas"/>
                <a:cs typeface="Consolas"/>
                <a:sym typeface="Consolas"/>
              </a:rPr>
              <a:t>let</a:t>
            </a:r>
            <a:r>
              <a:rPr lang="en" sz="1900">
                <a:solidFill>
                  <a:srgbClr val="F8F8F2"/>
                </a:solidFill>
                <a:latin typeface="Consolas"/>
                <a:ea typeface="Consolas"/>
                <a:cs typeface="Consolas"/>
                <a:sym typeface="Consolas"/>
              </a:rPr>
              <a:t> cat </a:t>
            </a:r>
            <a:r>
              <a:rPr lang="en" sz="1900">
                <a:solidFill>
                  <a:srgbClr val="FFB8D1"/>
                </a:solidFill>
                <a:latin typeface="Consolas"/>
                <a:ea typeface="Consolas"/>
                <a:cs typeface="Consolas"/>
                <a:sym typeface="Consolas"/>
              </a:rPr>
              <a:t>=</a:t>
            </a:r>
            <a:r>
              <a:rPr lang="en" sz="1900">
                <a:solidFill>
                  <a:srgbClr val="F8F8F2"/>
                </a:solidFill>
                <a:latin typeface="Consolas"/>
                <a:ea typeface="Consolas"/>
                <a:cs typeface="Consolas"/>
                <a:sym typeface="Consolas"/>
              </a:rPr>
              <a:t> {</a:t>
            </a:r>
            <a:endParaRPr sz="19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    name: </a:t>
            </a:r>
            <a:r>
              <a:rPr lang="en" sz="1900">
                <a:solidFill>
                  <a:srgbClr val="FFEA00"/>
                </a:solidFill>
                <a:latin typeface="Consolas"/>
                <a:ea typeface="Consolas"/>
                <a:cs typeface="Consolas"/>
                <a:sym typeface="Consolas"/>
              </a:rPr>
              <a:t>"Pickle"</a:t>
            </a:r>
            <a:r>
              <a:rPr lang="en" sz="1900">
                <a:solidFill>
                  <a:srgbClr val="F8F8F2"/>
                </a:solidFill>
                <a:latin typeface="Consolas"/>
                <a:ea typeface="Consolas"/>
                <a:cs typeface="Consolas"/>
                <a:sym typeface="Consolas"/>
              </a:rPr>
              <a:t>,</a:t>
            </a:r>
            <a:endParaRPr sz="19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    legs: </a:t>
            </a:r>
            <a:r>
              <a:rPr lang="en" sz="1900">
                <a:solidFill>
                  <a:srgbClr val="C5A3FF"/>
                </a:solidFill>
                <a:latin typeface="Consolas"/>
                <a:ea typeface="Consolas"/>
                <a:cs typeface="Consolas"/>
                <a:sym typeface="Consolas"/>
              </a:rPr>
              <a:t>4</a:t>
            </a:r>
            <a:r>
              <a:rPr lang="en" sz="1900">
                <a:solidFill>
                  <a:srgbClr val="F8F8F2"/>
                </a:solidFill>
                <a:latin typeface="Consolas"/>
                <a:ea typeface="Consolas"/>
                <a:cs typeface="Consolas"/>
                <a:sym typeface="Consolas"/>
              </a:rPr>
              <a:t>,</a:t>
            </a:r>
            <a:endParaRPr sz="19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    cuteness: </a:t>
            </a:r>
            <a:r>
              <a:rPr lang="en" sz="1900">
                <a:solidFill>
                  <a:srgbClr val="FFF352"/>
                </a:solidFill>
                <a:latin typeface="Consolas"/>
                <a:ea typeface="Consolas"/>
                <a:cs typeface="Consolas"/>
                <a:sym typeface="Consolas"/>
              </a:rPr>
              <a:t>"90%"</a:t>
            </a:r>
            <a:endParaRPr sz="1900">
              <a:solidFill>
                <a:srgbClr val="FFF35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a:t>
            </a:r>
            <a:endParaRPr sz="19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70" name="Google Shape;2770;p5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2771" name="Google Shape;2771;p55"/>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 list of properties in key:value pairs</a:t>
            </a:r>
            <a:endParaRPr sz="2200">
              <a:solidFill>
                <a:srgbClr val="8E7CC3"/>
              </a:solidFill>
            </a:endParaRPr>
          </a:p>
        </p:txBody>
      </p:sp>
      <p:sp>
        <p:nvSpPr>
          <p:cNvPr id="2772" name="Google Shape;2772;p55"/>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an object?</a:t>
            </a:r>
            <a:endParaRPr/>
          </a:p>
        </p:txBody>
      </p:sp>
      <p:sp>
        <p:nvSpPr>
          <p:cNvPr id="2773" name="Google Shape;2773;p55"/>
          <p:cNvSpPr txBox="1"/>
          <p:nvPr/>
        </p:nvSpPr>
        <p:spPr>
          <a:xfrm>
            <a:off x="5526300" y="1862025"/>
            <a:ext cx="1917300" cy="172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0">
                <a:latin typeface="Space Grotesk Light"/>
                <a:ea typeface="Space Grotesk Light"/>
                <a:cs typeface="Space Grotesk Light"/>
                <a:sym typeface="Space Grotesk Light"/>
              </a:rPr>
              <a:t>🐈</a:t>
            </a:r>
            <a:endParaRPr sz="10000">
              <a:latin typeface="Space Grotesk Light"/>
              <a:ea typeface="Space Grotesk Light"/>
              <a:cs typeface="Space Grotesk Light"/>
              <a:sym typeface="Space Grotesk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73"/>
                                        </p:tgtEl>
                                        <p:attrNameLst>
                                          <p:attrName>style.visibility</p:attrName>
                                        </p:attrNameLst>
                                      </p:cBhvr>
                                      <p:to>
                                        <p:strVal val="visible"/>
                                      </p:to>
                                    </p:set>
                                    <p:animEffect transition="in" filter="fade">
                                      <p:cBhvr>
                                        <p:cTn id="7" dur="1000"/>
                                        <p:tgtEl>
                                          <p:spTgt spid="27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7"/>
        <p:cNvGrpSpPr/>
        <p:nvPr/>
      </p:nvGrpSpPr>
      <p:grpSpPr>
        <a:xfrm>
          <a:off x="0" y="0"/>
          <a:ext cx="0" cy="0"/>
          <a:chOff x="0" y="0"/>
          <a:chExt cx="0" cy="0"/>
        </a:xfrm>
      </p:grpSpPr>
      <p:sp>
        <p:nvSpPr>
          <p:cNvPr id="2778" name="Google Shape;2778;p56"/>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2780" name="Google Shape;2780;p56"/>
          <p:cNvSpPr txBox="1">
            <a:spLocks noGrp="1"/>
          </p:cNvSpPr>
          <p:nvPr>
            <p:ph type="title" idx="4294967295"/>
          </p:nvPr>
        </p:nvSpPr>
        <p:spPr>
          <a:xfrm>
            <a:off x="796675" y="4112600"/>
            <a:ext cx="7145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Dot notation lets you re-assign a particular value</a:t>
            </a:r>
            <a:endParaRPr sz="2200">
              <a:solidFill>
                <a:srgbClr val="8E7CC3"/>
              </a:solidFill>
            </a:endParaRPr>
          </a:p>
        </p:txBody>
      </p:sp>
      <p:sp>
        <p:nvSpPr>
          <p:cNvPr id="2781" name="Google Shape;2781;p56"/>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Reassign object properties?!</a:t>
            </a:r>
            <a:endParaRPr/>
          </a:p>
        </p:txBody>
      </p:sp>
      <p:sp>
        <p:nvSpPr>
          <p:cNvPr id="2782" name="Google Shape;2782;p56"/>
          <p:cNvSpPr txBox="1">
            <a:spLocks noGrp="1"/>
          </p:cNvSpPr>
          <p:nvPr>
            <p:ph type="ctrTitle" idx="4294967295"/>
          </p:nvPr>
        </p:nvSpPr>
        <p:spPr>
          <a:xfrm>
            <a:off x="1007700" y="1788975"/>
            <a:ext cx="2766300" cy="177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400" i="1">
                <a:solidFill>
                  <a:srgbClr val="C2FFDF"/>
                </a:solidFill>
                <a:latin typeface="Consolas"/>
                <a:ea typeface="Consolas"/>
                <a:cs typeface="Consolas"/>
                <a:sym typeface="Consolas"/>
              </a:rPr>
              <a:t>const</a:t>
            </a:r>
            <a:r>
              <a:rPr lang="en" sz="1400">
                <a:solidFill>
                  <a:srgbClr val="F8F8F2"/>
                </a:solidFill>
                <a:latin typeface="Consolas"/>
                <a:ea typeface="Consolas"/>
                <a:cs typeface="Consolas"/>
                <a:sym typeface="Consolas"/>
              </a:rPr>
              <a:t> cat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    name: </a:t>
            </a:r>
            <a:r>
              <a:rPr lang="en" sz="1400">
                <a:solidFill>
                  <a:srgbClr val="FFEA00"/>
                </a:solidFill>
                <a:latin typeface="Consolas"/>
                <a:ea typeface="Consolas"/>
                <a:cs typeface="Consolas"/>
                <a:sym typeface="Consolas"/>
              </a:rPr>
              <a:t>"Pickle"</a:t>
            </a:r>
            <a:r>
              <a:rPr lang="en" sz="1400">
                <a:solidFill>
                  <a:srgbClr val="F8F8F2"/>
                </a:solidFill>
                <a:latin typeface="Consolas"/>
                <a:ea typeface="Consolas"/>
                <a:cs typeface="Consolas"/>
                <a:sym typeface="Consolas"/>
              </a:rPr>
              <a:t>,</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    legs: </a:t>
            </a:r>
            <a:r>
              <a:rPr lang="en" sz="1400">
                <a:solidFill>
                  <a:srgbClr val="C5A3FF"/>
                </a:solidFill>
                <a:latin typeface="Consolas"/>
                <a:ea typeface="Consolas"/>
                <a:cs typeface="Consolas"/>
                <a:sym typeface="Consolas"/>
              </a:rPr>
              <a:t>4</a:t>
            </a:r>
            <a:r>
              <a:rPr lang="en" sz="1400">
                <a:solidFill>
                  <a:srgbClr val="F8F8F2"/>
                </a:solidFill>
                <a:latin typeface="Consolas"/>
                <a:ea typeface="Consolas"/>
                <a:cs typeface="Consolas"/>
                <a:sym typeface="Consolas"/>
              </a:rPr>
              <a:t>,</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    cuteness: </a:t>
            </a:r>
            <a:r>
              <a:rPr lang="en" sz="1400">
                <a:solidFill>
                  <a:srgbClr val="FFF352"/>
                </a:solidFill>
                <a:latin typeface="Consolas"/>
                <a:ea typeface="Consolas"/>
                <a:cs typeface="Consolas"/>
                <a:sym typeface="Consolas"/>
              </a:rPr>
              <a:t>"90%"</a:t>
            </a:r>
            <a:endParaRPr sz="1400">
              <a:solidFill>
                <a:srgbClr val="FFF35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cat.cuteness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FFF352"/>
                </a:solidFill>
                <a:latin typeface="Consolas"/>
                <a:ea typeface="Consolas"/>
                <a:cs typeface="Consolas"/>
                <a:sym typeface="Consolas"/>
              </a:rPr>
              <a:t>"100%"</a:t>
            </a:r>
            <a:r>
              <a:rPr lang="en" sz="1400">
                <a:solidFill>
                  <a:srgbClr val="FFFFFF"/>
                </a:solidFill>
                <a:latin typeface="Consolas"/>
                <a:ea typeface="Consolas"/>
                <a:cs typeface="Consolas"/>
                <a:sym typeface="Consolas"/>
              </a:rPr>
              <a:t>;</a:t>
            </a:r>
            <a:endParaRPr sz="1400">
              <a:solidFill>
                <a:srgbClr val="FFFFF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86"/>
        <p:cNvGrpSpPr/>
        <p:nvPr/>
      </p:nvGrpSpPr>
      <p:grpSpPr>
        <a:xfrm>
          <a:off x="0" y="0"/>
          <a:ext cx="0" cy="0"/>
          <a:chOff x="0" y="0"/>
          <a:chExt cx="0" cy="0"/>
        </a:xfrm>
      </p:grpSpPr>
      <p:sp>
        <p:nvSpPr>
          <p:cNvPr id="2787" name="Google Shape;2787;p57"/>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JavaScript gotchas</a:t>
            </a:r>
            <a:endParaRPr sz="6000"/>
          </a:p>
        </p:txBody>
      </p:sp>
      <p:sp>
        <p:nvSpPr>
          <p:cNvPr id="2788" name="Google Shape;2788;p57"/>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1900"/>
              <a:t>Sometimes JavaScript does some confusing things, remember computers are very literal. They’ll do what you ask them to!</a:t>
            </a:r>
            <a:endParaRPr sz="1900"/>
          </a:p>
        </p:txBody>
      </p:sp>
      <p:sp>
        <p:nvSpPr>
          <p:cNvPr id="2789" name="Google Shape;2789;p57"/>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57"/>
          <p:cNvGrpSpPr/>
          <p:nvPr/>
        </p:nvGrpSpPr>
        <p:grpSpPr>
          <a:xfrm>
            <a:off x="5198192" y="817552"/>
            <a:ext cx="1512402" cy="1512781"/>
            <a:chOff x="6654650" y="3665275"/>
            <a:chExt cx="409100" cy="409125"/>
          </a:xfrm>
        </p:grpSpPr>
        <p:sp>
          <p:nvSpPr>
            <p:cNvPr id="2791" name="Google Shape;2791;p5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3" name="Google Shape;2793;p57"/>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grpSp>
        <p:nvGrpSpPr>
          <p:cNvPr id="2798" name="Google Shape;2798;p57"/>
          <p:cNvGrpSpPr/>
          <p:nvPr/>
        </p:nvGrpSpPr>
        <p:grpSpPr>
          <a:xfrm rot="5400000">
            <a:off x="1864911" y="-692198"/>
            <a:ext cx="711327" cy="4441016"/>
            <a:chOff x="967895" y="415018"/>
            <a:chExt cx="628714" cy="3926280"/>
          </a:xfrm>
        </p:grpSpPr>
        <p:sp>
          <p:nvSpPr>
            <p:cNvPr id="2799" name="Google Shape;2799;p57"/>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0" name="Google Shape;2800;p57"/>
            <p:cNvGrpSpPr/>
            <p:nvPr/>
          </p:nvGrpSpPr>
          <p:grpSpPr>
            <a:xfrm>
              <a:off x="967895" y="415018"/>
              <a:ext cx="628714" cy="801374"/>
              <a:chOff x="1774126" y="766200"/>
              <a:chExt cx="1582467" cy="2017050"/>
            </a:xfrm>
          </p:grpSpPr>
          <p:sp>
            <p:nvSpPr>
              <p:cNvPr id="2801" name="Google Shape;2801;p5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5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5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5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5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5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5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5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12"/>
        <p:cNvGrpSpPr/>
        <p:nvPr/>
      </p:nvGrpSpPr>
      <p:grpSpPr>
        <a:xfrm>
          <a:off x="0" y="0"/>
          <a:ext cx="0" cy="0"/>
          <a:chOff x="0" y="0"/>
          <a:chExt cx="0" cy="0"/>
        </a:xfrm>
      </p:grpSpPr>
      <p:sp>
        <p:nvSpPr>
          <p:cNvPr id="2813" name="Google Shape;2813;p58"/>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2815" name="Google Shape;2815;p58"/>
          <p:cNvSpPr txBox="1">
            <a:spLocks noGrp="1"/>
          </p:cNvSpPr>
          <p:nvPr>
            <p:ph type="title" idx="4294967295"/>
          </p:nvPr>
        </p:nvSpPr>
        <p:spPr>
          <a:xfrm>
            <a:off x="796675" y="4112600"/>
            <a:ext cx="7011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You can add strings together! (Concatenation)</a:t>
            </a:r>
            <a:endParaRPr sz="2200">
              <a:solidFill>
                <a:srgbClr val="8E7CC3"/>
              </a:solidFill>
            </a:endParaRPr>
          </a:p>
        </p:txBody>
      </p:sp>
      <p:sp>
        <p:nvSpPr>
          <p:cNvPr id="2816" name="Google Shape;2816;p58"/>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String manipulation</a:t>
            </a:r>
            <a:endParaRPr/>
          </a:p>
        </p:txBody>
      </p:sp>
      <p:sp>
        <p:nvSpPr>
          <p:cNvPr id="2817" name="Google Shape;2817;p58"/>
          <p:cNvSpPr txBox="1">
            <a:spLocks noGrp="1"/>
          </p:cNvSpPr>
          <p:nvPr>
            <p:ph type="ctrTitle" idx="4294967295"/>
          </p:nvPr>
        </p:nvSpPr>
        <p:spPr>
          <a:xfrm>
            <a:off x="1007700" y="1788975"/>
            <a:ext cx="6670200" cy="1770900"/>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first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a:t>
            </a:r>
            <a:r>
              <a:rPr lang="en" sz="1250">
                <a:solidFill>
                  <a:srgbClr val="FFEA00"/>
                </a:solidFill>
                <a:latin typeface="Consolas"/>
                <a:ea typeface="Consolas"/>
                <a:cs typeface="Consolas"/>
                <a:sym typeface="Consolas"/>
              </a:rPr>
              <a:t>"Hello"</a:t>
            </a:r>
            <a:r>
              <a:rPr lang="en" sz="1250">
                <a:solidFill>
                  <a:srgbClr val="F8F8F2"/>
                </a:solidFill>
                <a:latin typeface="Consolas"/>
                <a:ea typeface="Consolas"/>
                <a:cs typeface="Consolas"/>
                <a:sym typeface="Consolas"/>
              </a:rPr>
              <a:t>;</a:t>
            </a:r>
            <a:endParaRPr sz="1250">
              <a:solidFill>
                <a:srgbClr val="F8F8F2"/>
              </a:solidFill>
              <a:latin typeface="Consolas"/>
              <a:ea typeface="Consolas"/>
              <a:cs typeface="Consolas"/>
              <a:sym typeface="Consolas"/>
            </a:endParaRPr>
          </a:p>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second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a:t>
            </a:r>
            <a:r>
              <a:rPr lang="en" sz="1250">
                <a:solidFill>
                  <a:srgbClr val="FFEA00"/>
                </a:solidFill>
                <a:latin typeface="Consolas"/>
                <a:ea typeface="Consolas"/>
                <a:cs typeface="Consolas"/>
                <a:sym typeface="Consolas"/>
              </a:rPr>
              <a:t>"World"</a:t>
            </a:r>
            <a:r>
              <a:rPr lang="en" sz="1250">
                <a:solidFill>
                  <a:srgbClr val="F8F8F2"/>
                </a:solidFill>
                <a:latin typeface="Consolas"/>
                <a:ea typeface="Consolas"/>
                <a:cs typeface="Consolas"/>
                <a:sym typeface="Consolas"/>
              </a:rPr>
              <a:t>;</a:t>
            </a:r>
            <a:endParaRPr sz="1250">
              <a:solidFill>
                <a:srgbClr val="F8F8F2"/>
              </a:solidFill>
              <a:latin typeface="Consolas"/>
              <a:ea typeface="Consolas"/>
              <a:cs typeface="Consolas"/>
              <a:sym typeface="Consolas"/>
            </a:endParaRPr>
          </a:p>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joined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first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second;          </a:t>
            </a:r>
            <a:r>
              <a:rPr lang="en" sz="1250">
                <a:solidFill>
                  <a:srgbClr val="E6C000"/>
                </a:solidFill>
                <a:latin typeface="Consolas"/>
                <a:ea typeface="Consolas"/>
                <a:cs typeface="Consolas"/>
                <a:sym typeface="Consolas"/>
              </a:rPr>
              <a:t>// joined is set to "HelloWorld"</a:t>
            </a:r>
            <a:endParaRPr sz="1250">
              <a:solidFill>
                <a:srgbClr val="E6C000"/>
              </a:solidFill>
              <a:latin typeface="Consolas"/>
              <a:ea typeface="Consolas"/>
              <a:cs typeface="Consolas"/>
              <a:sym typeface="Consolas"/>
            </a:endParaRPr>
          </a:p>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withSpace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first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a:t>
            </a:r>
            <a:r>
              <a:rPr lang="en" sz="1250">
                <a:solidFill>
                  <a:srgbClr val="FFEA00"/>
                </a:solidFill>
                <a:latin typeface="Consolas"/>
                <a:ea typeface="Consolas"/>
                <a:cs typeface="Consolas"/>
                <a:sym typeface="Consolas"/>
              </a:rPr>
              <a:t>" "</a:t>
            </a:r>
            <a:r>
              <a:rPr lang="en" sz="1250">
                <a:solidFill>
                  <a:srgbClr val="F8F8F2"/>
                </a:solidFill>
                <a:latin typeface="Consolas"/>
                <a:ea typeface="Consolas"/>
                <a:cs typeface="Consolas"/>
                <a:sym typeface="Consolas"/>
              </a:rPr>
              <a: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second; </a:t>
            </a:r>
            <a:r>
              <a:rPr lang="en" sz="1250">
                <a:solidFill>
                  <a:srgbClr val="E6C000"/>
                </a:solidFill>
                <a:latin typeface="Consolas"/>
                <a:ea typeface="Consolas"/>
                <a:cs typeface="Consolas"/>
                <a:sym typeface="Consolas"/>
              </a:rPr>
              <a:t>// withSpace is set to "Hello World"</a:t>
            </a:r>
            <a:endParaRPr sz="1250">
              <a:solidFill>
                <a:srgbClr val="E6C000"/>
              </a:solidFill>
              <a:latin typeface="Consolas"/>
              <a:ea typeface="Consolas"/>
              <a:cs typeface="Consolas"/>
              <a:sym typeface="Consolas"/>
            </a:endParaRPr>
          </a:p>
          <a:p>
            <a:pPr marL="0" lvl="0" indent="0" algn="l" rtl="0">
              <a:spcBef>
                <a:spcPts val="0"/>
              </a:spcBef>
              <a:spcAft>
                <a:spcPts val="0"/>
              </a:spcAft>
              <a:buNone/>
            </a:pPr>
            <a:endParaRPr sz="1400" i="1">
              <a:solidFill>
                <a:srgbClr val="C2FFDF"/>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21"/>
        <p:cNvGrpSpPr/>
        <p:nvPr/>
      </p:nvGrpSpPr>
      <p:grpSpPr>
        <a:xfrm>
          <a:off x="0" y="0"/>
          <a:ext cx="0" cy="0"/>
          <a:chOff x="0" y="0"/>
          <a:chExt cx="0" cy="0"/>
        </a:xfrm>
      </p:grpSpPr>
      <p:sp>
        <p:nvSpPr>
          <p:cNvPr id="2822" name="Google Shape;2822;p59"/>
          <p:cNvSpPr/>
          <p:nvPr/>
        </p:nvSpPr>
        <p:spPr>
          <a:xfrm>
            <a:off x="720475" y="1487625"/>
            <a:ext cx="73044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2824" name="Google Shape;2824;p59"/>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Variables are interpolated into the string</a:t>
            </a:r>
            <a:endParaRPr sz="2200">
              <a:solidFill>
                <a:srgbClr val="8E7CC3"/>
              </a:solidFill>
            </a:endParaRPr>
          </a:p>
        </p:txBody>
      </p:sp>
      <p:sp>
        <p:nvSpPr>
          <p:cNvPr id="2825" name="Google Shape;2825;p59"/>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Template literals - using a `</a:t>
            </a:r>
            <a:endParaRPr/>
          </a:p>
        </p:txBody>
      </p:sp>
      <p:sp>
        <p:nvSpPr>
          <p:cNvPr id="2826" name="Google Shape;2826;p59"/>
          <p:cNvSpPr txBox="1">
            <a:spLocks noGrp="1"/>
          </p:cNvSpPr>
          <p:nvPr>
            <p:ph type="ctrTitle" idx="4294967295"/>
          </p:nvPr>
        </p:nvSpPr>
        <p:spPr>
          <a:xfrm>
            <a:off x="910925" y="1788975"/>
            <a:ext cx="69924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"I have a cat called "</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cat.name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 she has "</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cat.legs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 legs!"</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2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E6C000"/>
                </a:solidFill>
                <a:latin typeface="Consolas"/>
                <a:ea typeface="Consolas"/>
                <a:cs typeface="Consolas"/>
                <a:sym typeface="Consolas"/>
              </a:rPr>
              <a:t>// becomes</a:t>
            </a:r>
            <a:endParaRPr sz="1200">
              <a:solidFill>
                <a:srgbClr val="E6C000"/>
              </a:solidFill>
              <a:latin typeface="Consolas"/>
              <a:ea typeface="Consolas"/>
              <a:cs typeface="Consolas"/>
              <a:sym typeface="Consolas"/>
            </a:endParaRPr>
          </a:p>
          <a:p>
            <a:pPr marL="0" lvl="0" indent="0" algn="l" rtl="0">
              <a:spcBef>
                <a:spcPts val="0"/>
              </a:spcBef>
              <a:spcAft>
                <a:spcPts val="0"/>
              </a:spcAft>
              <a:buNone/>
            </a:pPr>
            <a:endParaRPr sz="1200" i="1">
              <a:solidFill>
                <a:srgbClr val="C2FFDF"/>
              </a:solidFill>
              <a:latin typeface="Consolas"/>
              <a:ea typeface="Consolas"/>
              <a:cs typeface="Consolas"/>
              <a:sym typeface="Consolas"/>
            </a:endParaRPr>
          </a:p>
          <a:p>
            <a:pPr marL="0" lvl="0" indent="0" algn="l" rtl="0">
              <a:spcBef>
                <a:spcPts val="0"/>
              </a:spcBef>
              <a:spcAft>
                <a:spcPts val="0"/>
              </a:spcAft>
              <a:buNone/>
            </a:pPr>
            <a:endParaRPr sz="12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`I have a cat called ${cat.name} she has ${cat.legs} legs!`</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30"/>
        <p:cNvGrpSpPr/>
        <p:nvPr/>
      </p:nvGrpSpPr>
      <p:grpSpPr>
        <a:xfrm>
          <a:off x="0" y="0"/>
          <a:ext cx="0" cy="0"/>
          <a:chOff x="0" y="0"/>
          <a:chExt cx="0" cy="0"/>
        </a:xfrm>
      </p:grpSpPr>
      <p:sp>
        <p:nvSpPr>
          <p:cNvPr id="2831" name="Google Shape;2831;p60"/>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Operations on differing types</a:t>
            </a:r>
            <a:endParaRPr/>
          </a:p>
        </p:txBody>
      </p:sp>
      <p:sp>
        <p:nvSpPr>
          <p:cNvPr id="2832" name="Google Shape;2832;p60"/>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a:t>Can get confusing results!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36"/>
        <p:cNvGrpSpPr/>
        <p:nvPr/>
      </p:nvGrpSpPr>
      <p:grpSpPr>
        <a:xfrm>
          <a:off x="0" y="0"/>
          <a:ext cx="0" cy="0"/>
          <a:chOff x="0" y="0"/>
          <a:chExt cx="0" cy="0"/>
        </a:xfrm>
      </p:grpSpPr>
      <p:sp>
        <p:nvSpPr>
          <p:cNvPr id="2837" name="Google Shape;2837;p61"/>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txBox="1">
            <a:spLocks noGrp="1"/>
          </p:cNvSpPr>
          <p:nvPr>
            <p:ph type="title" idx="4294967295"/>
          </p:nvPr>
        </p:nvSpPr>
        <p:spPr>
          <a:xfrm>
            <a:off x="796675" y="4112600"/>
            <a:ext cx="7011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Double check your types, use === where necessary</a:t>
            </a:r>
            <a:endParaRPr sz="2200">
              <a:solidFill>
                <a:srgbClr val="8E7CC3"/>
              </a:solidFill>
            </a:endParaRPr>
          </a:p>
        </p:txBody>
      </p:sp>
      <p:sp>
        <p:nvSpPr>
          <p:cNvPr id="2839" name="Google Shape;2839;p6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happens?</a:t>
            </a:r>
            <a:endParaRPr/>
          </a:p>
        </p:txBody>
      </p:sp>
      <p:sp>
        <p:nvSpPr>
          <p:cNvPr id="2840" name="Google Shape;2840;p61"/>
          <p:cNvSpPr txBox="1">
            <a:spLocks noGrp="1"/>
          </p:cNvSpPr>
          <p:nvPr>
            <p:ph type="ctrTitle"/>
          </p:nvPr>
        </p:nvSpPr>
        <p:spPr>
          <a:xfrm>
            <a:off x="1007700" y="1788975"/>
            <a:ext cx="6670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a:solidFill>
                  <a:srgbClr val="FFEA00"/>
                </a:solidFill>
                <a:latin typeface="Consolas"/>
                <a:ea typeface="Consolas"/>
                <a:cs typeface="Consolas"/>
                <a:sym typeface="Consolas"/>
              </a:rPr>
              <a:t>"1"</a:t>
            </a:r>
            <a:r>
              <a:rPr lang="en" sz="1550">
                <a:solidFill>
                  <a:srgbClr val="F8F8F2"/>
                </a:solidFill>
                <a:latin typeface="Consolas"/>
                <a:ea typeface="Consolas"/>
                <a:cs typeface="Consolas"/>
                <a:sym typeface="Consolas"/>
              </a:rPr>
              <a:t>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"2"</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C5A3FF"/>
                </a:solidFill>
                <a:latin typeface="Consolas"/>
                <a:ea typeface="Consolas"/>
                <a:cs typeface="Consolas"/>
                <a:sym typeface="Consolas"/>
              </a:rPr>
              <a:t>1</a:t>
            </a:r>
            <a:r>
              <a:rPr lang="en" sz="1550">
                <a:solidFill>
                  <a:srgbClr val="F8F8F2"/>
                </a:solidFill>
                <a:latin typeface="Consolas"/>
                <a:ea typeface="Consolas"/>
                <a:cs typeface="Consolas"/>
                <a:sym typeface="Consolas"/>
              </a:rPr>
              <a:t>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"2"</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C5A3FF"/>
                </a:solidFill>
                <a:latin typeface="Consolas"/>
                <a:ea typeface="Consolas"/>
                <a:cs typeface="Consolas"/>
                <a:sym typeface="Consolas"/>
              </a:rPr>
              <a:t>1</a:t>
            </a:r>
            <a:r>
              <a:rPr lang="en" sz="1550">
                <a:solidFill>
                  <a:srgbClr val="F8F8F2"/>
                </a:solidFill>
                <a:latin typeface="Consolas"/>
                <a:ea typeface="Consolas"/>
                <a:cs typeface="Consolas"/>
                <a:sym typeface="Consolas"/>
              </a:rPr>
              <a:t> </a:t>
            </a:r>
            <a:r>
              <a:rPr lang="en" sz="1550">
                <a:solidFill>
                  <a:srgbClr val="FFB8D1"/>
                </a:solidFill>
                <a:latin typeface="Consolas"/>
                <a:ea typeface="Consolas"/>
                <a:cs typeface="Consolas"/>
                <a:sym typeface="Consolas"/>
              </a:rPr>
              <a:t>&gt;=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"1"</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C5A3FF"/>
                </a:solidFill>
                <a:latin typeface="Consolas"/>
                <a:ea typeface="Consolas"/>
                <a:cs typeface="Consolas"/>
                <a:sym typeface="Consolas"/>
              </a:rPr>
              <a:t>2</a:t>
            </a:r>
            <a:r>
              <a:rPr lang="en" sz="1550">
                <a:solidFill>
                  <a:srgbClr val="F8F8F2"/>
                </a:solidFill>
                <a:latin typeface="Consolas"/>
                <a:ea typeface="Consolas"/>
                <a:cs typeface="Consolas"/>
                <a:sym typeface="Consolas"/>
              </a:rPr>
              <a:t> </a:t>
            </a:r>
            <a:r>
              <a:rPr lang="en" sz="1550">
                <a:solidFill>
                  <a:srgbClr val="FFB8D1"/>
                </a:solidFill>
                <a:latin typeface="Consolas"/>
                <a:ea typeface="Consolas"/>
                <a:cs typeface="Consolas"/>
                <a:sym typeface="Consolas"/>
              </a:rPr>
              <a:t>&gt;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"1"</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C5A3FF"/>
                </a:solidFill>
                <a:latin typeface="Consolas"/>
                <a:ea typeface="Consolas"/>
                <a:cs typeface="Consolas"/>
                <a:sym typeface="Consolas"/>
              </a:rPr>
              <a:t>true</a:t>
            </a:r>
            <a:r>
              <a:rPr lang="en" sz="1550">
                <a:solidFill>
                  <a:srgbClr val="F8F8F2"/>
                </a:solidFill>
                <a:latin typeface="Consolas"/>
                <a:ea typeface="Consolas"/>
                <a:cs typeface="Consolas"/>
                <a:sym typeface="Consolas"/>
              </a:rPr>
              <a:t>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C5A3FF"/>
                </a:solidFill>
                <a:latin typeface="Consolas"/>
                <a:ea typeface="Consolas"/>
                <a:cs typeface="Consolas"/>
                <a:sym typeface="Consolas"/>
              </a:rPr>
              <a:t>1</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C5A3FF"/>
                </a:solidFill>
                <a:latin typeface="Consolas"/>
                <a:ea typeface="Consolas"/>
                <a:cs typeface="Consolas"/>
                <a:sym typeface="Consolas"/>
              </a:rPr>
              <a:t>true</a:t>
            </a:r>
            <a:r>
              <a:rPr lang="en" sz="1550">
                <a:solidFill>
                  <a:srgbClr val="F8F8F2"/>
                </a:solidFill>
                <a:latin typeface="Consolas"/>
                <a:ea typeface="Consolas"/>
                <a:cs typeface="Consolas"/>
                <a:sym typeface="Consolas"/>
              </a:rPr>
              <a:t>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"hello"</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spcBef>
                <a:spcPts val="0"/>
              </a:spcBef>
              <a:spcAft>
                <a:spcPts val="0"/>
              </a:spcAft>
              <a:buNone/>
            </a:pPr>
            <a:endParaRPr sz="1400" i="1">
              <a:solidFill>
                <a:srgbClr val="C2FFD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44"/>
        <p:cNvGrpSpPr/>
        <p:nvPr/>
      </p:nvGrpSpPr>
      <p:grpSpPr>
        <a:xfrm>
          <a:off x="0" y="0"/>
          <a:ext cx="0" cy="0"/>
          <a:chOff x="0" y="0"/>
          <a:chExt cx="0" cy="0"/>
        </a:xfrm>
      </p:grpSpPr>
      <p:sp>
        <p:nvSpPr>
          <p:cNvPr id="2845" name="Google Shape;2845;p62"/>
          <p:cNvSpPr txBox="1">
            <a:spLocks noGrp="1"/>
          </p:cNvSpPr>
          <p:nvPr>
            <p:ph type="body" idx="1"/>
          </p:nvPr>
        </p:nvSpPr>
        <p:spPr>
          <a:xfrm>
            <a:off x="0" y="2161800"/>
            <a:ext cx="9144000" cy="81990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 sz="4400"/>
              <a:t>Extra work </a:t>
            </a:r>
            <a:br>
              <a:rPr lang="en" sz="4400"/>
            </a:br>
            <a:r>
              <a:rPr lang="en" sz="4400"/>
              <a:t>(if you want it)</a:t>
            </a:r>
            <a:br>
              <a:rPr lang="en" sz="4400"/>
            </a:br>
            <a:br>
              <a:rPr lang="en" sz="4400"/>
            </a:br>
            <a:r>
              <a:rPr lang="en" sz="1900" u="sng">
                <a:solidFill>
                  <a:srgbClr val="FFFFFF"/>
                </a:solidFill>
                <a:latin typeface="Arial"/>
                <a:ea typeface="Arial"/>
                <a:cs typeface="Arial"/>
                <a:sym typeface="Arial"/>
                <a:hlinkClick r:id="rId3">
                  <a:extLst>
                    <a:ext uri="{A12FA001-AC4F-418D-AE19-62706E023703}">
                      <ahyp:hlinkClr xmlns:ahyp="http://schemas.microsoft.com/office/drawing/2018/hyperlinkcolor" val="tx"/>
                    </a:ext>
                  </a:extLst>
                </a:hlinkClick>
              </a:rPr>
              <a:t>https://node-girls.gitbook.io/beginners-javascript/tutorial/step-1-hello-world</a:t>
            </a:r>
            <a:endParaRPr sz="5200">
              <a:solidFill>
                <a:srgbClr val="FFFFFF"/>
              </a:solidFill>
            </a:endParaRPr>
          </a:p>
        </p:txBody>
      </p:sp>
      <p:sp>
        <p:nvSpPr>
          <p:cNvPr id="2846" name="Google Shape;2846;p6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0"/>
        <p:cNvGrpSpPr/>
        <p:nvPr/>
      </p:nvGrpSpPr>
      <p:grpSpPr>
        <a:xfrm>
          <a:off x="0" y="0"/>
          <a:ext cx="0" cy="0"/>
          <a:chOff x="0" y="0"/>
          <a:chExt cx="0" cy="0"/>
        </a:xfrm>
      </p:grpSpPr>
      <p:sp>
        <p:nvSpPr>
          <p:cNvPr id="2851" name="Google Shape;2851;p63"/>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JavaScript</a:t>
            </a:r>
            <a:endParaRPr/>
          </a:p>
          <a:p>
            <a:pPr marL="0" lvl="0" indent="0" algn="ctr" rtl="0">
              <a:spcBef>
                <a:spcPts val="0"/>
              </a:spcBef>
              <a:spcAft>
                <a:spcPts val="0"/>
              </a:spcAft>
              <a:buNone/>
            </a:pPr>
            <a:r>
              <a:rPr lang="en"/>
              <a:t>Functions and Methods</a:t>
            </a:r>
            <a:endParaRPr/>
          </a:p>
        </p:txBody>
      </p:sp>
      <p:pic>
        <p:nvPicPr>
          <p:cNvPr id="2" name="Picture 1">
            <a:extLst>
              <a:ext uri="{FF2B5EF4-FFF2-40B4-BE49-F238E27FC236}">
                <a16:creationId xmlns:a16="http://schemas.microsoft.com/office/drawing/2014/main" id="{E30B6AD1-2A29-1F8C-CB78-DA260634BB56}"/>
              </a:ext>
            </a:extLst>
          </p:cNvPr>
          <p:cNvPicPr>
            <a:picLocks noChangeAspect="1"/>
          </p:cNvPicPr>
          <p:nvPr/>
        </p:nvPicPr>
        <p:blipFill>
          <a:blip r:embed="rId3">
            <a:alphaModFix amt="85000"/>
            <a:duotone>
              <a:prstClr val="black"/>
              <a:schemeClr val="accent2">
                <a:tint val="45000"/>
                <a:satMod val="400000"/>
              </a:schemeClr>
            </a:duotone>
          </a:blip>
          <a:stretch>
            <a:fillRect/>
          </a:stretch>
        </p:blipFill>
        <p:spPr>
          <a:xfrm>
            <a:off x="7456505" y="3456005"/>
            <a:ext cx="1687495" cy="1687495"/>
          </a:xfrm>
          <a:prstGeom prst="rect">
            <a:avLst/>
          </a:prstGeom>
        </p:spPr>
      </p:pic>
      <p:pic>
        <p:nvPicPr>
          <p:cNvPr id="3" name="Picture 2">
            <a:extLst>
              <a:ext uri="{FF2B5EF4-FFF2-40B4-BE49-F238E27FC236}">
                <a16:creationId xmlns:a16="http://schemas.microsoft.com/office/drawing/2014/main" id="{A7501861-C49A-E38C-D09D-B01E1172E996}"/>
              </a:ext>
            </a:extLst>
          </p:cNvPr>
          <p:cNvPicPr>
            <a:picLocks noChangeAspect="1"/>
          </p:cNvPicPr>
          <p:nvPr/>
        </p:nvPicPr>
        <p:blipFill>
          <a:blip r:embed="rId4">
            <a:duotone>
              <a:prstClr val="black"/>
              <a:srgbClr val="9DC0EA">
                <a:tint val="45000"/>
                <a:satMod val="400000"/>
              </a:srgbClr>
            </a:duotone>
            <a:alphaModFix/>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6612757" y="3456005"/>
            <a:ext cx="1687495" cy="168749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55"/>
        <p:cNvGrpSpPr/>
        <p:nvPr/>
      </p:nvGrpSpPr>
      <p:grpSpPr>
        <a:xfrm>
          <a:off x="0" y="0"/>
          <a:ext cx="0" cy="0"/>
          <a:chOff x="0" y="0"/>
          <a:chExt cx="0" cy="0"/>
        </a:xfrm>
      </p:grpSpPr>
      <p:sp>
        <p:nvSpPr>
          <p:cNvPr id="2856" name="Google Shape;2856;p64"/>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txBox="1">
            <a:spLocks noGrp="1"/>
          </p:cNvSpPr>
          <p:nvPr>
            <p:ph type="ctrTitle" idx="4294967295"/>
          </p:nvPr>
        </p:nvSpPr>
        <p:spPr>
          <a:xfrm>
            <a:off x="495575" y="2550975"/>
            <a:ext cx="7884300" cy="22284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function</a:t>
            </a:r>
            <a:r>
              <a:rPr lang="en" sz="1550">
                <a:solidFill>
                  <a:srgbClr val="F8F8F2"/>
                </a:solidFill>
                <a:latin typeface="Consolas"/>
                <a:ea typeface="Consolas"/>
                <a:cs typeface="Consolas"/>
                <a:sym typeface="Consolas"/>
              </a:rPr>
              <a:t> </a:t>
            </a:r>
            <a:r>
              <a:rPr lang="en" sz="1550">
                <a:solidFill>
                  <a:srgbClr val="FFF352"/>
                </a:solidFill>
                <a:latin typeface="Consolas"/>
                <a:ea typeface="Consolas"/>
                <a:cs typeface="Consolas"/>
                <a:sym typeface="Consolas"/>
              </a:rPr>
              <a:t>sayHello</a:t>
            </a:r>
            <a:r>
              <a:rPr lang="en" sz="1550">
                <a:solidFill>
                  <a:srgbClr val="F8F8F2"/>
                </a:solidFill>
                <a:latin typeface="Consolas"/>
                <a:ea typeface="Consolas"/>
                <a:cs typeface="Consolas"/>
                <a:sym typeface="Consolas"/>
              </a:rPr>
              <a:t>() {               </a:t>
            </a:r>
            <a:r>
              <a:rPr lang="en" sz="1550">
                <a:solidFill>
                  <a:srgbClr val="E6C000"/>
                </a:solidFill>
                <a:latin typeface="Consolas"/>
                <a:ea typeface="Consolas"/>
                <a:cs typeface="Consolas"/>
                <a:sym typeface="Consolas"/>
              </a:rPr>
              <a:t>// Function definition</a:t>
            </a:r>
            <a:endParaRPr sz="155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console.</a:t>
            </a:r>
            <a:r>
              <a:rPr lang="en" sz="1550">
                <a:solidFill>
                  <a:srgbClr val="FFF352"/>
                </a:solidFill>
                <a:latin typeface="Consolas"/>
                <a:ea typeface="Consolas"/>
                <a:cs typeface="Consolas"/>
                <a:sym typeface="Consolas"/>
              </a:rPr>
              <a:t>log</a:t>
            </a:r>
            <a:r>
              <a:rPr lang="en" sz="1550">
                <a:solidFill>
                  <a:srgbClr val="F8F8F2"/>
                </a:solidFill>
                <a:latin typeface="Consolas"/>
                <a:ea typeface="Consolas"/>
                <a:cs typeface="Consolas"/>
                <a:sym typeface="Consolas"/>
              </a:rPr>
              <a:t>(</a:t>
            </a:r>
            <a:r>
              <a:rPr lang="en" sz="1550">
                <a:solidFill>
                  <a:srgbClr val="FFEA00"/>
                </a:solidFill>
                <a:latin typeface="Consolas"/>
                <a:ea typeface="Consolas"/>
                <a:cs typeface="Consolas"/>
                <a:sym typeface="Consolas"/>
              </a:rPr>
              <a:t>'Hello, world!'</a:t>
            </a:r>
            <a:r>
              <a:rPr lang="en" sz="1550">
                <a:solidFill>
                  <a:srgbClr val="F8F8F2"/>
                </a:solidFill>
                <a:latin typeface="Consolas"/>
                <a:ea typeface="Consolas"/>
                <a:cs typeface="Consolas"/>
                <a:sym typeface="Consolas"/>
              </a:rPr>
              <a:t>);     </a:t>
            </a:r>
            <a:r>
              <a:rPr lang="en" sz="1550">
                <a:solidFill>
                  <a:srgbClr val="E6C000"/>
                </a:solidFill>
                <a:latin typeface="Consolas"/>
                <a:ea typeface="Consolas"/>
                <a:cs typeface="Consolas"/>
                <a:sym typeface="Consolas"/>
              </a:rPr>
              <a:t>// Not run until function is called</a:t>
            </a:r>
            <a:endParaRPr sz="155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FF352"/>
                </a:solidFill>
                <a:latin typeface="Consolas"/>
                <a:ea typeface="Consolas"/>
                <a:cs typeface="Consolas"/>
                <a:sym typeface="Consolas"/>
              </a:rPr>
              <a:t>sayHello</a:t>
            </a:r>
            <a:r>
              <a:rPr lang="en" sz="1550">
                <a:solidFill>
                  <a:srgbClr val="F8F8F2"/>
                </a:solidFill>
                <a:latin typeface="Consolas"/>
                <a:ea typeface="Consolas"/>
                <a:cs typeface="Consolas"/>
                <a:sym typeface="Consolas"/>
              </a:rPr>
              <a:t>();                         </a:t>
            </a:r>
            <a:r>
              <a:rPr lang="en" sz="1550">
                <a:solidFill>
                  <a:srgbClr val="E6C000"/>
                </a:solidFill>
                <a:latin typeface="Consolas"/>
                <a:ea typeface="Consolas"/>
                <a:cs typeface="Consolas"/>
                <a:sym typeface="Consolas"/>
              </a:rPr>
              <a:t>// function is called (or invoked)</a:t>
            </a:r>
            <a:endParaRPr sz="155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E6C000"/>
                </a:solidFill>
                <a:latin typeface="Consolas"/>
                <a:ea typeface="Consolas"/>
                <a:cs typeface="Consolas"/>
                <a:sym typeface="Consolas"/>
              </a:rPr>
              <a:t>                                    // “Hello, world!” logged to console</a:t>
            </a:r>
            <a:endParaRPr sz="165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050" i="1">
              <a:solidFill>
                <a:srgbClr val="C2FFDF"/>
              </a:solidFill>
              <a:highlight>
                <a:srgbClr val="5A5475"/>
              </a:highlight>
              <a:latin typeface="Consolas"/>
              <a:ea typeface="Consolas"/>
              <a:cs typeface="Consolas"/>
              <a:sym typeface="Consolas"/>
            </a:endParaRPr>
          </a:p>
          <a:p>
            <a:pPr marL="0" lvl="0" indent="0" algn="l" rtl="0">
              <a:spcBef>
                <a:spcPts val="0"/>
              </a:spcBef>
              <a:spcAft>
                <a:spcPts val="0"/>
              </a:spcAft>
              <a:buNone/>
            </a:pPr>
            <a:endParaRPr sz="1700" i="1">
              <a:solidFill>
                <a:srgbClr val="C2FFDF"/>
              </a:solidFill>
              <a:latin typeface="Consolas"/>
              <a:ea typeface="Consolas"/>
              <a:cs typeface="Consolas"/>
              <a:sym typeface="Consolas"/>
            </a:endParaRPr>
          </a:p>
        </p:txBody>
      </p:sp>
      <p:sp>
        <p:nvSpPr>
          <p:cNvPr id="2858" name="Google Shape;2858;p64"/>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does a function look like?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7"/>
        <p:cNvGrpSpPr/>
        <p:nvPr/>
      </p:nvGrpSpPr>
      <p:grpSpPr>
        <a:xfrm>
          <a:off x="0" y="0"/>
          <a:ext cx="0" cy="0"/>
          <a:chOff x="0" y="0"/>
          <a:chExt cx="0" cy="0"/>
        </a:xfrm>
      </p:grpSpPr>
      <p:pic>
        <p:nvPicPr>
          <p:cNvPr id="2628" name="Google Shape;2628;p39"/>
          <p:cNvPicPr preferRelativeResize="0"/>
          <p:nvPr/>
        </p:nvPicPr>
        <p:blipFill rotWithShape="1">
          <a:blip r:embed="rId3">
            <a:alphaModFix/>
          </a:blip>
          <a:srcRect t="5301" b="5301"/>
          <a:stretch/>
        </p:blipFill>
        <p:spPr>
          <a:xfrm>
            <a:off x="3149321" y="2037704"/>
            <a:ext cx="6600848" cy="3105802"/>
          </a:xfrm>
          <a:custGeom>
            <a:avLst/>
            <a:gdLst/>
            <a:ahLst/>
            <a:cxnLst/>
            <a:rect l="l" t="t" r="r" b="b"/>
            <a:pathLst>
              <a:path w="20752" h="21433" extrusionOk="0">
                <a:moveTo>
                  <a:pt x="10606" y="9"/>
                </a:moveTo>
                <a:cubicBezTo>
                  <a:pt x="9647" y="90"/>
                  <a:pt x="8682" y="680"/>
                  <a:pt x="7798" y="1831"/>
                </a:cubicBezTo>
                <a:cubicBezTo>
                  <a:pt x="6605" y="3386"/>
                  <a:pt x="5698" y="5808"/>
                  <a:pt x="5232" y="8676"/>
                </a:cubicBezTo>
                <a:cubicBezTo>
                  <a:pt x="3308" y="6911"/>
                  <a:pt x="1096" y="8902"/>
                  <a:pt x="292" y="13126"/>
                </a:cubicBezTo>
                <a:cubicBezTo>
                  <a:pt x="-235" y="15893"/>
                  <a:pt x="-40" y="19071"/>
                  <a:pt x="802" y="21433"/>
                </a:cubicBezTo>
                <a:lnTo>
                  <a:pt x="20017" y="21433"/>
                </a:lnTo>
                <a:cubicBezTo>
                  <a:pt x="21365" y="16959"/>
                  <a:pt x="20806" y="10934"/>
                  <a:pt x="18768" y="7975"/>
                </a:cubicBezTo>
                <a:cubicBezTo>
                  <a:pt x="18044" y="6924"/>
                  <a:pt x="17196" y="6363"/>
                  <a:pt x="16328" y="6363"/>
                </a:cubicBezTo>
                <a:cubicBezTo>
                  <a:pt x="16202" y="6363"/>
                  <a:pt x="16078" y="6377"/>
                  <a:pt x="15954" y="6399"/>
                </a:cubicBezTo>
                <a:cubicBezTo>
                  <a:pt x="14801" y="2134"/>
                  <a:pt x="12715" y="-167"/>
                  <a:pt x="10606" y="9"/>
                </a:cubicBezTo>
                <a:close/>
              </a:path>
            </a:pathLst>
          </a:custGeom>
          <a:noFill/>
          <a:ln>
            <a:noFill/>
          </a:ln>
        </p:spPr>
      </p:pic>
      <p:sp>
        <p:nvSpPr>
          <p:cNvPr id="2629" name="Google Shape;2629;p39"/>
          <p:cNvSpPr txBox="1">
            <a:spLocks noGrp="1"/>
          </p:cNvSpPr>
          <p:nvPr>
            <p:ph type="body" idx="1"/>
          </p:nvPr>
        </p:nvSpPr>
        <p:spPr>
          <a:xfrm>
            <a:off x="550500" y="1706225"/>
            <a:ext cx="1175700" cy="2018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sz="1600" b="1">
                <a:latin typeface="Space Grotesk"/>
                <a:ea typeface="Space Grotesk"/>
                <a:cs typeface="Space Grotesk"/>
                <a:sym typeface="Space Grotesk"/>
              </a:rPr>
              <a:t>JS</a:t>
            </a:r>
            <a:endParaRPr sz="1600" b="1">
              <a:latin typeface="Space Grotesk"/>
              <a:ea typeface="Space Grotesk"/>
              <a:cs typeface="Space Grotesk"/>
              <a:sym typeface="Space Grotesk"/>
            </a:endParaRPr>
          </a:p>
          <a:p>
            <a:pPr marL="0" lvl="0" indent="0" algn="r" rtl="0">
              <a:spcBef>
                <a:spcPts val="800"/>
              </a:spcBef>
              <a:spcAft>
                <a:spcPts val="0"/>
              </a:spcAft>
              <a:buNone/>
            </a:pPr>
            <a:r>
              <a:rPr lang="en" sz="1600" b="1">
                <a:latin typeface="Space Grotesk"/>
                <a:ea typeface="Space Grotesk"/>
                <a:cs typeface="Space Grotesk"/>
                <a:sym typeface="Space Grotesk"/>
              </a:rPr>
              <a:t>CSS</a:t>
            </a:r>
            <a:endParaRPr sz="1600" b="1">
              <a:latin typeface="Space Grotesk"/>
              <a:ea typeface="Space Grotesk"/>
              <a:cs typeface="Space Grotesk"/>
              <a:sym typeface="Space Grotesk"/>
            </a:endParaRPr>
          </a:p>
          <a:p>
            <a:pPr marL="0" lvl="0" indent="0" algn="r" rtl="0">
              <a:spcBef>
                <a:spcPts val="800"/>
              </a:spcBef>
              <a:spcAft>
                <a:spcPts val="0"/>
              </a:spcAft>
              <a:buNone/>
            </a:pPr>
            <a:r>
              <a:rPr lang="en" sz="1600" b="1">
                <a:latin typeface="Space Grotesk"/>
                <a:ea typeface="Space Grotesk"/>
                <a:cs typeface="Space Grotesk"/>
                <a:sym typeface="Space Grotesk"/>
              </a:rPr>
              <a:t>HTML</a:t>
            </a:r>
            <a:endParaRPr sz="1600" b="1">
              <a:latin typeface="Space Grotesk"/>
              <a:ea typeface="Space Grotesk"/>
              <a:cs typeface="Space Grotesk"/>
              <a:sym typeface="Space Grotesk"/>
            </a:endParaRPr>
          </a:p>
          <a:p>
            <a:pPr marL="0" lvl="0" indent="0" algn="r" rtl="0">
              <a:spcBef>
                <a:spcPts val="800"/>
              </a:spcBef>
              <a:spcAft>
                <a:spcPts val="0"/>
              </a:spcAft>
              <a:buNone/>
            </a:pPr>
            <a:r>
              <a:rPr lang="en" sz="1600" b="1">
                <a:latin typeface="Space Grotesk"/>
                <a:ea typeface="Space Grotesk"/>
                <a:cs typeface="Space Grotesk"/>
                <a:sym typeface="Space Grotesk"/>
              </a:rPr>
              <a:t>HTTP</a:t>
            </a:r>
            <a:endParaRPr sz="1600" b="1">
              <a:latin typeface="Space Grotesk"/>
              <a:ea typeface="Space Grotesk"/>
              <a:cs typeface="Space Grotesk"/>
              <a:sym typeface="Space Grotesk"/>
            </a:endParaRPr>
          </a:p>
          <a:p>
            <a:pPr marL="0" lvl="0" indent="0" algn="r" rtl="0">
              <a:spcBef>
                <a:spcPts val="800"/>
              </a:spcBef>
              <a:spcAft>
                <a:spcPts val="800"/>
              </a:spcAft>
              <a:buNone/>
            </a:pPr>
            <a:r>
              <a:rPr lang="en" sz="1600" b="1">
                <a:latin typeface="Space Grotesk"/>
                <a:ea typeface="Space Grotesk"/>
                <a:cs typeface="Space Grotesk"/>
                <a:sym typeface="Space Grotesk"/>
              </a:rPr>
              <a:t>TCP/IP</a:t>
            </a:r>
            <a:endParaRPr sz="1600" b="1">
              <a:latin typeface="Space Grotesk"/>
              <a:ea typeface="Space Grotesk"/>
              <a:cs typeface="Space Grotesk"/>
              <a:sym typeface="Space Grotesk"/>
            </a:endParaRPr>
          </a:p>
        </p:txBody>
      </p:sp>
      <p:sp>
        <p:nvSpPr>
          <p:cNvPr id="2630" name="Google Shape;2630;p3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3</a:t>
            </a:fld>
            <a:endParaRPr>
              <a:solidFill>
                <a:schemeClr val="lt1"/>
              </a:solidFill>
            </a:endParaRPr>
          </a:p>
        </p:txBody>
      </p:sp>
      <p:sp>
        <p:nvSpPr>
          <p:cNvPr id="2631" name="Google Shape;2631;p3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JavaScript?</a:t>
            </a:r>
            <a:endParaRPr/>
          </a:p>
        </p:txBody>
      </p:sp>
      <p:cxnSp>
        <p:nvCxnSpPr>
          <p:cNvPr id="2632" name="Google Shape;2632;p39"/>
          <p:cNvCxnSpPr/>
          <p:nvPr/>
        </p:nvCxnSpPr>
        <p:spPr>
          <a:xfrm>
            <a:off x="1844950" y="1823975"/>
            <a:ext cx="4381800" cy="1418700"/>
          </a:xfrm>
          <a:prstGeom prst="bentConnector3">
            <a:avLst>
              <a:gd name="adj1" fmla="val 75278"/>
            </a:avLst>
          </a:prstGeom>
          <a:noFill/>
          <a:ln w="28575" cap="flat" cmpd="sng">
            <a:solidFill>
              <a:srgbClr val="FFFFFF"/>
            </a:solidFill>
            <a:prstDash val="solid"/>
            <a:round/>
            <a:headEnd type="none" w="med" len="med"/>
            <a:tailEnd type="none" w="med" len="med"/>
          </a:ln>
        </p:spPr>
      </p:cxnSp>
      <p:cxnSp>
        <p:nvCxnSpPr>
          <p:cNvPr id="2633" name="Google Shape;2633;p39"/>
          <p:cNvCxnSpPr/>
          <p:nvPr/>
        </p:nvCxnSpPr>
        <p:spPr>
          <a:xfrm>
            <a:off x="1836625" y="2205525"/>
            <a:ext cx="4353900" cy="1418700"/>
          </a:xfrm>
          <a:prstGeom prst="bentConnector3">
            <a:avLst>
              <a:gd name="adj1" fmla="val 66161"/>
            </a:avLst>
          </a:prstGeom>
          <a:noFill/>
          <a:ln w="28575" cap="flat" cmpd="sng">
            <a:solidFill>
              <a:srgbClr val="FFFFFF"/>
            </a:solidFill>
            <a:prstDash val="solid"/>
            <a:round/>
            <a:headEnd type="none" w="med" len="med"/>
            <a:tailEnd type="none" w="med" len="med"/>
          </a:ln>
        </p:spPr>
      </p:cxnSp>
      <p:cxnSp>
        <p:nvCxnSpPr>
          <p:cNvPr id="2634" name="Google Shape;2634;p39"/>
          <p:cNvCxnSpPr/>
          <p:nvPr/>
        </p:nvCxnSpPr>
        <p:spPr>
          <a:xfrm>
            <a:off x="1836625" y="2586525"/>
            <a:ext cx="4592700" cy="13689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2635" name="Google Shape;2635;p39"/>
          <p:cNvCxnSpPr/>
          <p:nvPr/>
        </p:nvCxnSpPr>
        <p:spPr>
          <a:xfrm>
            <a:off x="1836625" y="2967525"/>
            <a:ext cx="4816500" cy="1225500"/>
          </a:xfrm>
          <a:prstGeom prst="bentConnector3">
            <a:avLst>
              <a:gd name="adj1" fmla="val 40509"/>
            </a:avLst>
          </a:prstGeom>
          <a:noFill/>
          <a:ln w="28575" cap="flat" cmpd="sng">
            <a:solidFill>
              <a:srgbClr val="FFFFFF"/>
            </a:solidFill>
            <a:prstDash val="solid"/>
            <a:round/>
            <a:headEnd type="none" w="med" len="med"/>
            <a:tailEnd type="none" w="med" len="med"/>
          </a:ln>
        </p:spPr>
      </p:cxnSp>
      <p:cxnSp>
        <p:nvCxnSpPr>
          <p:cNvPr id="2636" name="Google Shape;2636;p39"/>
          <p:cNvCxnSpPr/>
          <p:nvPr/>
        </p:nvCxnSpPr>
        <p:spPr>
          <a:xfrm>
            <a:off x="1836625" y="3371950"/>
            <a:ext cx="5158800" cy="1100700"/>
          </a:xfrm>
          <a:prstGeom prst="bentConnector3">
            <a:avLst>
              <a:gd name="adj1" fmla="val 31183"/>
            </a:avLst>
          </a:prstGeom>
          <a:noFill/>
          <a:ln w="28575" cap="flat" cmpd="sng">
            <a:solidFill>
              <a:srgbClr val="FFFFFF"/>
            </a:solidFill>
            <a:prstDash val="solid"/>
            <a:round/>
            <a:headEnd type="none" w="med" len="med"/>
            <a:tailEnd type="none" w="med" len="med"/>
          </a:ln>
        </p:spPr>
      </p:cxnSp>
      <p:sp>
        <p:nvSpPr>
          <p:cNvPr id="2637" name="Google Shape;2637;p39"/>
          <p:cNvSpPr/>
          <p:nvPr/>
        </p:nvSpPr>
        <p:spPr>
          <a:xfrm>
            <a:off x="6135849" y="3186976"/>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9"/>
          <p:cNvSpPr/>
          <p:nvPr/>
        </p:nvSpPr>
        <p:spPr>
          <a:xfrm>
            <a:off x="6177107" y="3567976"/>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9"/>
          <p:cNvSpPr/>
          <p:nvPr/>
        </p:nvSpPr>
        <p:spPr>
          <a:xfrm>
            <a:off x="6370765" y="3893742"/>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9"/>
          <p:cNvSpPr/>
          <p:nvPr/>
        </p:nvSpPr>
        <p:spPr>
          <a:xfrm>
            <a:off x="6607026" y="4136319"/>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9"/>
          <p:cNvSpPr/>
          <p:nvPr/>
        </p:nvSpPr>
        <p:spPr>
          <a:xfrm>
            <a:off x="6932792" y="4413165"/>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9"/>
          <p:cNvSpPr txBox="1"/>
          <p:nvPr/>
        </p:nvSpPr>
        <p:spPr>
          <a:xfrm>
            <a:off x="550500" y="4413175"/>
            <a:ext cx="1838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a:solidFill>
                  <a:schemeClr val="hlink"/>
                </a:solidFill>
                <a:latin typeface="Space Grotesk Light"/>
                <a:ea typeface="Space Grotesk Light"/>
                <a:cs typeface="Space Grotesk Light"/>
                <a:sym typeface="Space Grotesk Light"/>
                <a:hlinkClick r:id="rId4"/>
              </a:rPr>
              <a:t>https://speaking.adactio.com/ZCJ61M#stjS2Wh</a:t>
            </a:r>
            <a:endParaRPr sz="900">
              <a:latin typeface="Space Grotesk Light"/>
              <a:ea typeface="Space Grotesk Light"/>
              <a:cs typeface="Space Grotesk Light"/>
              <a:sym typeface="Space Grotesk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62"/>
        <p:cNvGrpSpPr/>
        <p:nvPr/>
      </p:nvGrpSpPr>
      <p:grpSpPr>
        <a:xfrm>
          <a:off x="0" y="0"/>
          <a:ext cx="0" cy="0"/>
          <a:chOff x="0" y="0"/>
          <a:chExt cx="0" cy="0"/>
        </a:xfrm>
      </p:grpSpPr>
      <p:sp>
        <p:nvSpPr>
          <p:cNvPr id="2863" name="Google Shape;2863;p65"/>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txBox="1">
            <a:spLocks noGrp="1"/>
          </p:cNvSpPr>
          <p:nvPr>
            <p:ph type="ctrTitle" idx="4294967295"/>
          </p:nvPr>
        </p:nvSpPr>
        <p:spPr>
          <a:xfrm>
            <a:off x="495575" y="2397675"/>
            <a:ext cx="7884300" cy="2305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works fine!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 was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works fine too!</a:t>
            </a:r>
            <a:endParaRPr sz="1600">
              <a:solidFill>
                <a:srgbClr val="E6C000"/>
              </a:solidFill>
              <a:latin typeface="Consolas"/>
              <a:ea typeface="Consolas"/>
              <a:cs typeface="Consolas"/>
              <a:sym typeface="Consolas"/>
            </a:endParaRPr>
          </a:p>
          <a:p>
            <a:pPr marL="0" lvl="0" indent="0" algn="l" rtl="0">
              <a:spcBef>
                <a:spcPts val="0"/>
              </a:spcBef>
              <a:spcAft>
                <a:spcPts val="0"/>
              </a:spcAft>
              <a:buNone/>
            </a:pPr>
            <a:endParaRPr sz="1600" i="1">
              <a:solidFill>
                <a:srgbClr val="C2FFDF"/>
              </a:solidFill>
              <a:latin typeface="Consolas"/>
              <a:ea typeface="Consolas"/>
              <a:cs typeface="Consolas"/>
              <a:sym typeface="Consolas"/>
            </a:endParaRPr>
          </a:p>
        </p:txBody>
      </p:sp>
      <p:sp>
        <p:nvSpPr>
          <p:cNvPr id="2865" name="Google Shape;2865;p65"/>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Where can I call my function?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69"/>
        <p:cNvGrpSpPr/>
        <p:nvPr/>
      </p:nvGrpSpPr>
      <p:grpSpPr>
        <a:xfrm>
          <a:off x="0" y="0"/>
          <a:ext cx="0" cy="0"/>
          <a:chOff x="0" y="0"/>
          <a:chExt cx="0" cy="0"/>
        </a:xfrm>
      </p:grpSpPr>
      <p:sp>
        <p:nvSpPr>
          <p:cNvPr id="2870" name="Google Shape;2870;p66"/>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Functions best practices</a:t>
            </a:r>
            <a:endParaRPr/>
          </a:p>
        </p:txBody>
      </p:sp>
      <p:sp>
        <p:nvSpPr>
          <p:cNvPr id="2871" name="Google Shape;2871;p66"/>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p>
            <a:pPr marL="457200" lvl="0" indent="-368300" algn="l" rtl="0">
              <a:spcBef>
                <a:spcPts val="1000"/>
              </a:spcBef>
              <a:spcAft>
                <a:spcPts val="0"/>
              </a:spcAft>
              <a:buSzPts val="2200"/>
              <a:buChar char="➢"/>
            </a:pPr>
            <a:r>
              <a:rPr lang="en"/>
              <a:t>Give your functions </a:t>
            </a:r>
            <a:r>
              <a:rPr lang="en" b="1">
                <a:latin typeface="Space Grotesk"/>
                <a:ea typeface="Space Grotesk"/>
                <a:cs typeface="Space Grotesk"/>
                <a:sym typeface="Space Grotesk"/>
              </a:rPr>
              <a:t>descriptive names</a:t>
            </a:r>
            <a:r>
              <a:rPr lang="en"/>
              <a:t> so that you know what the function will do</a:t>
            </a:r>
            <a:endParaRPr/>
          </a:p>
          <a:p>
            <a:pPr marL="457200" lvl="0" indent="-368300" algn="l" rtl="0">
              <a:spcBef>
                <a:spcPts val="1000"/>
              </a:spcBef>
              <a:spcAft>
                <a:spcPts val="0"/>
              </a:spcAft>
              <a:buSzPts val="2200"/>
              <a:buChar char="➢"/>
            </a:pPr>
            <a:r>
              <a:rPr lang="en"/>
              <a:t>Use </a:t>
            </a:r>
            <a:r>
              <a:rPr lang="en" b="1">
                <a:latin typeface="Space Grotesk"/>
                <a:ea typeface="Space Grotesk"/>
                <a:cs typeface="Space Grotesk"/>
                <a:sym typeface="Space Grotesk"/>
              </a:rPr>
              <a:t>camelCasing</a:t>
            </a:r>
            <a:r>
              <a:rPr lang="en"/>
              <a:t> to combine words</a:t>
            </a:r>
            <a:endParaRPr/>
          </a:p>
          <a:p>
            <a:pPr marL="457200" lvl="0" indent="-368300" algn="l" rtl="0">
              <a:spcBef>
                <a:spcPts val="1000"/>
              </a:spcBef>
              <a:spcAft>
                <a:spcPts val="1000"/>
              </a:spcAft>
              <a:buSzPts val="2200"/>
              <a:buChar char="➢"/>
            </a:pPr>
            <a:r>
              <a:rPr lang="en"/>
              <a:t>Keep your functions focused on a specific task</a:t>
            </a:r>
            <a:endParaRPr/>
          </a:p>
        </p:txBody>
      </p:sp>
      <p:sp>
        <p:nvSpPr>
          <p:cNvPr id="2872" name="Google Shape;2872;p6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76"/>
        <p:cNvGrpSpPr/>
        <p:nvPr/>
      </p:nvGrpSpPr>
      <p:grpSpPr>
        <a:xfrm>
          <a:off x="0" y="0"/>
          <a:ext cx="0" cy="0"/>
          <a:chOff x="0" y="0"/>
          <a:chExt cx="0" cy="0"/>
        </a:xfrm>
      </p:grpSpPr>
      <p:sp>
        <p:nvSpPr>
          <p:cNvPr id="2877" name="Google Shape;2877;p67"/>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txBox="1">
            <a:spLocks noGrp="1"/>
          </p:cNvSpPr>
          <p:nvPr>
            <p:ph type="ctrTitle" idx="4294967295"/>
          </p:nvPr>
        </p:nvSpPr>
        <p:spPr>
          <a:xfrm>
            <a:off x="495575" y="2397675"/>
            <a:ext cx="7884300" cy="2305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name</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'Hello '</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name);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"Pickle"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"Hello Pickle"</a:t>
            </a:r>
            <a:endParaRPr sz="1600">
              <a:solidFill>
                <a:srgbClr val="E6C000"/>
              </a:solidFill>
              <a:latin typeface="Consolas"/>
              <a:ea typeface="Consolas"/>
              <a:cs typeface="Consolas"/>
              <a:sym typeface="Consolas"/>
            </a:endParaRPr>
          </a:p>
          <a:p>
            <a:pPr marL="0" lvl="0" indent="0" algn="l" rtl="0">
              <a:spcBef>
                <a:spcPts val="0"/>
              </a:spcBef>
              <a:spcAft>
                <a:spcPts val="0"/>
              </a:spcAft>
              <a:buNone/>
            </a:pPr>
            <a:endParaRPr sz="1600">
              <a:solidFill>
                <a:srgbClr val="FFF352"/>
              </a:solidFill>
              <a:latin typeface="Consolas"/>
              <a:ea typeface="Consolas"/>
              <a:cs typeface="Consolas"/>
              <a:sym typeface="Consolas"/>
            </a:endParaRPr>
          </a:p>
        </p:txBody>
      </p:sp>
      <p:sp>
        <p:nvSpPr>
          <p:cNvPr id="2879" name="Google Shape;2879;p67"/>
          <p:cNvSpPr txBox="1">
            <a:spLocks noGrp="1"/>
          </p:cNvSpPr>
          <p:nvPr>
            <p:ph type="title" idx="4294967295"/>
          </p:nvPr>
        </p:nvSpPr>
        <p:spPr>
          <a:xfrm>
            <a:off x="855300" y="8360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a:t>Passing information to a function using parameters</a:t>
            </a:r>
            <a:endParaRPr/>
          </a:p>
        </p:txBody>
      </p:sp>
      <p:sp>
        <p:nvSpPr>
          <p:cNvPr id="2880" name="Google Shape;2880;p67"/>
          <p:cNvSpPr/>
          <p:nvPr/>
        </p:nvSpPr>
        <p:spPr>
          <a:xfrm>
            <a:off x="2740825" y="2126800"/>
            <a:ext cx="3479425" cy="489450"/>
          </a:xfrm>
          <a:custGeom>
            <a:avLst/>
            <a:gdLst/>
            <a:ahLst/>
            <a:cxnLst/>
            <a:rect l="l" t="t" r="r" b="b"/>
            <a:pathLst>
              <a:path w="139177" h="19578" extrusionOk="0">
                <a:moveTo>
                  <a:pt x="139177" y="19578"/>
                </a:moveTo>
                <a:cubicBezTo>
                  <a:pt x="133152" y="10540"/>
                  <a:pt x="119543" y="9749"/>
                  <a:pt x="108921" y="7475"/>
                </a:cubicBezTo>
                <a:cubicBezTo>
                  <a:pt x="83281" y="1985"/>
                  <a:pt x="56834" y="0"/>
                  <a:pt x="30612" y="0"/>
                </a:cubicBezTo>
                <a:cubicBezTo>
                  <a:pt x="24305" y="0"/>
                  <a:pt x="17843" y="1306"/>
                  <a:pt x="12102" y="3916"/>
                </a:cubicBezTo>
                <a:cubicBezTo>
                  <a:pt x="8926" y="5360"/>
                  <a:pt x="6351" y="7872"/>
                  <a:pt x="3560" y="9967"/>
                </a:cubicBezTo>
                <a:cubicBezTo>
                  <a:pt x="2876" y="10481"/>
                  <a:pt x="2029" y="11996"/>
                  <a:pt x="1424" y="11391"/>
                </a:cubicBezTo>
                <a:cubicBezTo>
                  <a:pt x="442" y="10409"/>
                  <a:pt x="621" y="8717"/>
                  <a:pt x="0" y="7475"/>
                </a:cubicBezTo>
              </a:path>
            </a:pathLst>
          </a:custGeom>
          <a:noFill/>
          <a:ln w="19050" cap="flat" cmpd="sng">
            <a:solidFill>
              <a:srgbClr val="FF857F"/>
            </a:solidFill>
            <a:prstDash val="solid"/>
            <a:round/>
            <a:headEnd type="none" w="med" len="med"/>
            <a:tailEnd type="none" w="med" len="med"/>
          </a:ln>
        </p:spPr>
      </p:sp>
      <p:sp>
        <p:nvSpPr>
          <p:cNvPr id="2881" name="Google Shape;2881;p67"/>
          <p:cNvSpPr/>
          <p:nvPr/>
        </p:nvSpPr>
        <p:spPr>
          <a:xfrm>
            <a:off x="2785326" y="2411576"/>
            <a:ext cx="169075" cy="19675"/>
          </a:xfrm>
          <a:custGeom>
            <a:avLst/>
            <a:gdLst/>
            <a:ahLst/>
            <a:cxnLst/>
            <a:rect l="l" t="t" r="r" b="b"/>
            <a:pathLst>
              <a:path w="6763" h="787" extrusionOk="0">
                <a:moveTo>
                  <a:pt x="0" y="712"/>
                </a:moveTo>
                <a:cubicBezTo>
                  <a:pt x="2267" y="712"/>
                  <a:pt x="4736" y="1014"/>
                  <a:pt x="6763" y="0"/>
                </a:cubicBezTo>
              </a:path>
            </a:pathLst>
          </a:custGeom>
          <a:noFill/>
          <a:ln w="19050" cap="flat" cmpd="sng">
            <a:solidFill>
              <a:srgbClr val="FF857F"/>
            </a:solidFill>
            <a:prstDash val="solid"/>
            <a:round/>
            <a:headEnd type="none" w="med" len="med"/>
            <a:tailEnd type="none" w="med" len="med"/>
          </a:ln>
        </p:spPr>
      </p:sp>
      <p:sp>
        <p:nvSpPr>
          <p:cNvPr id="2882" name="Google Shape;2882;p67"/>
          <p:cNvSpPr txBox="1"/>
          <p:nvPr/>
        </p:nvSpPr>
        <p:spPr>
          <a:xfrm rot="-267780">
            <a:off x="5802059" y="2431189"/>
            <a:ext cx="1414890" cy="52329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a:solidFill>
                  <a:srgbClr val="FF857F"/>
                </a:solidFill>
                <a:latin typeface="Caveat"/>
                <a:ea typeface="Caveat"/>
                <a:cs typeface="Caveat"/>
                <a:sym typeface="Caveat"/>
              </a:rPr>
              <a:t>parameter</a:t>
            </a:r>
            <a:endParaRPr sz="2200">
              <a:solidFill>
                <a:srgbClr val="FF857F"/>
              </a:solidFill>
              <a:latin typeface="Caveat"/>
              <a:ea typeface="Caveat"/>
              <a:cs typeface="Caveat"/>
              <a:sym typeface="Caveat"/>
            </a:endParaRPr>
          </a:p>
        </p:txBody>
      </p:sp>
      <p:sp>
        <p:nvSpPr>
          <p:cNvPr id="2883" name="Google Shape;2883;p67"/>
          <p:cNvSpPr/>
          <p:nvPr/>
        </p:nvSpPr>
        <p:spPr>
          <a:xfrm>
            <a:off x="1984425" y="4057850"/>
            <a:ext cx="2553950" cy="765275"/>
          </a:xfrm>
          <a:custGeom>
            <a:avLst/>
            <a:gdLst/>
            <a:ahLst/>
            <a:cxnLst/>
            <a:rect l="l" t="t" r="r" b="b"/>
            <a:pathLst>
              <a:path w="102158" h="30611" extrusionOk="0">
                <a:moveTo>
                  <a:pt x="0" y="0"/>
                </a:moveTo>
                <a:cubicBezTo>
                  <a:pt x="9572" y="11486"/>
                  <a:pt x="21802" y="22713"/>
                  <a:pt x="36307" y="26340"/>
                </a:cubicBezTo>
                <a:cubicBezTo>
                  <a:pt x="57639" y="31674"/>
                  <a:pt x="80169" y="30256"/>
                  <a:pt x="102158" y="30256"/>
                </a:cubicBezTo>
              </a:path>
            </a:pathLst>
          </a:custGeom>
          <a:noFill/>
          <a:ln w="19050" cap="flat" cmpd="sng">
            <a:solidFill>
              <a:srgbClr val="FF857F"/>
            </a:solidFill>
            <a:prstDash val="solid"/>
            <a:round/>
            <a:headEnd type="none" w="med" len="med"/>
            <a:tailEnd type="none" w="med" len="med"/>
          </a:ln>
        </p:spPr>
      </p:sp>
      <p:sp>
        <p:nvSpPr>
          <p:cNvPr id="2884" name="Google Shape;2884;p67"/>
          <p:cNvSpPr/>
          <p:nvPr/>
        </p:nvSpPr>
        <p:spPr>
          <a:xfrm>
            <a:off x="1939298" y="4024790"/>
            <a:ext cx="232000" cy="211025"/>
          </a:xfrm>
          <a:custGeom>
            <a:avLst/>
            <a:gdLst/>
            <a:ahLst/>
            <a:cxnLst/>
            <a:rect l="l" t="t" r="r" b="b"/>
            <a:pathLst>
              <a:path w="9280" h="8441" extrusionOk="0">
                <a:moveTo>
                  <a:pt x="25" y="8441"/>
                </a:moveTo>
                <a:cubicBezTo>
                  <a:pt x="697" y="5754"/>
                  <a:pt x="-1123" y="1283"/>
                  <a:pt x="1449" y="254"/>
                </a:cubicBezTo>
                <a:cubicBezTo>
                  <a:pt x="3992" y="-763"/>
                  <a:pt x="6541" y="2746"/>
                  <a:pt x="9280" y="2746"/>
                </a:cubicBezTo>
              </a:path>
            </a:pathLst>
          </a:custGeom>
          <a:noFill/>
          <a:ln w="19050" cap="flat" cmpd="sng">
            <a:solidFill>
              <a:srgbClr val="FF857F"/>
            </a:solidFill>
            <a:prstDash val="solid"/>
            <a:round/>
            <a:headEnd type="none" w="med" len="med"/>
            <a:tailEnd type="none" w="med" len="med"/>
          </a:ln>
        </p:spPr>
      </p:sp>
      <p:sp>
        <p:nvSpPr>
          <p:cNvPr id="2885" name="Google Shape;2885;p67"/>
          <p:cNvSpPr txBox="1"/>
          <p:nvPr/>
        </p:nvSpPr>
        <p:spPr>
          <a:xfrm rot="-729">
            <a:off x="4521191" y="4496286"/>
            <a:ext cx="14148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a:solidFill>
                  <a:srgbClr val="FF857F"/>
                </a:solidFill>
                <a:latin typeface="Caveat"/>
                <a:ea typeface="Caveat"/>
                <a:cs typeface="Caveat"/>
                <a:sym typeface="Caveat"/>
              </a:rPr>
              <a:t>argument</a:t>
            </a:r>
            <a:endParaRPr sz="2200">
              <a:solidFill>
                <a:srgbClr val="FF857F"/>
              </a:solidFill>
              <a:latin typeface="Caveat"/>
              <a:ea typeface="Caveat"/>
              <a:cs typeface="Caveat"/>
              <a:sym typeface="Cave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80"/>
                                        </p:tgtEl>
                                        <p:attrNameLst>
                                          <p:attrName>style.visibility</p:attrName>
                                        </p:attrNameLst>
                                      </p:cBhvr>
                                      <p:to>
                                        <p:strVal val="visible"/>
                                      </p:to>
                                    </p:set>
                                    <p:animEffect transition="in" filter="fade">
                                      <p:cBhvr>
                                        <p:cTn id="7" dur="1000"/>
                                        <p:tgtEl>
                                          <p:spTgt spid="2880"/>
                                        </p:tgtEl>
                                      </p:cBhvr>
                                    </p:animEffect>
                                  </p:childTnLst>
                                </p:cTn>
                              </p:par>
                              <p:par>
                                <p:cTn id="8" presetID="10" presetClass="entr" presetSubtype="0" fill="hold" nodeType="withEffect">
                                  <p:stCondLst>
                                    <p:cond delay="0"/>
                                  </p:stCondLst>
                                  <p:childTnLst>
                                    <p:set>
                                      <p:cBhvr>
                                        <p:cTn id="9" dur="1" fill="hold">
                                          <p:stCondLst>
                                            <p:cond delay="0"/>
                                          </p:stCondLst>
                                        </p:cTn>
                                        <p:tgtEl>
                                          <p:spTgt spid="2881"/>
                                        </p:tgtEl>
                                        <p:attrNameLst>
                                          <p:attrName>style.visibility</p:attrName>
                                        </p:attrNameLst>
                                      </p:cBhvr>
                                      <p:to>
                                        <p:strVal val="visible"/>
                                      </p:to>
                                    </p:set>
                                    <p:animEffect transition="in" filter="fade">
                                      <p:cBhvr>
                                        <p:cTn id="10" dur="1000"/>
                                        <p:tgtEl>
                                          <p:spTgt spid="2881"/>
                                        </p:tgtEl>
                                      </p:cBhvr>
                                    </p:animEffect>
                                  </p:childTnLst>
                                </p:cTn>
                              </p:par>
                              <p:par>
                                <p:cTn id="11" presetID="10" presetClass="entr" presetSubtype="0" fill="hold" nodeType="withEffect">
                                  <p:stCondLst>
                                    <p:cond delay="0"/>
                                  </p:stCondLst>
                                  <p:childTnLst>
                                    <p:set>
                                      <p:cBhvr>
                                        <p:cTn id="12" dur="1" fill="hold">
                                          <p:stCondLst>
                                            <p:cond delay="0"/>
                                          </p:stCondLst>
                                        </p:cTn>
                                        <p:tgtEl>
                                          <p:spTgt spid="2882"/>
                                        </p:tgtEl>
                                        <p:attrNameLst>
                                          <p:attrName>style.visibility</p:attrName>
                                        </p:attrNameLst>
                                      </p:cBhvr>
                                      <p:to>
                                        <p:strVal val="visible"/>
                                      </p:to>
                                    </p:set>
                                    <p:animEffect transition="in" filter="fade">
                                      <p:cBhvr>
                                        <p:cTn id="13" dur="1000"/>
                                        <p:tgtEl>
                                          <p:spTgt spid="288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883"/>
                                        </p:tgtEl>
                                        <p:attrNameLst>
                                          <p:attrName>style.visibility</p:attrName>
                                        </p:attrNameLst>
                                      </p:cBhvr>
                                      <p:to>
                                        <p:strVal val="visible"/>
                                      </p:to>
                                    </p:set>
                                    <p:animEffect transition="in" filter="fade">
                                      <p:cBhvr>
                                        <p:cTn id="18" dur="1000"/>
                                        <p:tgtEl>
                                          <p:spTgt spid="2883"/>
                                        </p:tgtEl>
                                      </p:cBhvr>
                                    </p:animEffect>
                                  </p:childTnLst>
                                </p:cTn>
                              </p:par>
                              <p:par>
                                <p:cTn id="19" presetID="10" presetClass="entr" presetSubtype="0" fill="hold" nodeType="withEffect">
                                  <p:stCondLst>
                                    <p:cond delay="0"/>
                                  </p:stCondLst>
                                  <p:childTnLst>
                                    <p:set>
                                      <p:cBhvr>
                                        <p:cTn id="20" dur="1" fill="hold">
                                          <p:stCondLst>
                                            <p:cond delay="0"/>
                                          </p:stCondLst>
                                        </p:cTn>
                                        <p:tgtEl>
                                          <p:spTgt spid="2884"/>
                                        </p:tgtEl>
                                        <p:attrNameLst>
                                          <p:attrName>style.visibility</p:attrName>
                                        </p:attrNameLst>
                                      </p:cBhvr>
                                      <p:to>
                                        <p:strVal val="visible"/>
                                      </p:to>
                                    </p:set>
                                    <p:animEffect transition="in" filter="fade">
                                      <p:cBhvr>
                                        <p:cTn id="21" dur="1000"/>
                                        <p:tgtEl>
                                          <p:spTgt spid="2884"/>
                                        </p:tgtEl>
                                      </p:cBhvr>
                                    </p:animEffect>
                                  </p:childTnLst>
                                </p:cTn>
                              </p:par>
                              <p:par>
                                <p:cTn id="22" presetID="10" presetClass="entr" presetSubtype="0" fill="hold" nodeType="withEffect">
                                  <p:stCondLst>
                                    <p:cond delay="0"/>
                                  </p:stCondLst>
                                  <p:childTnLst>
                                    <p:set>
                                      <p:cBhvr>
                                        <p:cTn id="23" dur="1" fill="hold">
                                          <p:stCondLst>
                                            <p:cond delay="0"/>
                                          </p:stCondLst>
                                        </p:cTn>
                                        <p:tgtEl>
                                          <p:spTgt spid="2885"/>
                                        </p:tgtEl>
                                        <p:attrNameLst>
                                          <p:attrName>style.visibility</p:attrName>
                                        </p:attrNameLst>
                                      </p:cBhvr>
                                      <p:to>
                                        <p:strVal val="visible"/>
                                      </p:to>
                                    </p:set>
                                    <p:animEffect transition="in" filter="fade">
                                      <p:cBhvr>
                                        <p:cTn id="24" dur="1000"/>
                                        <p:tgtEl>
                                          <p:spTgt spid="28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89"/>
        <p:cNvGrpSpPr/>
        <p:nvPr/>
      </p:nvGrpSpPr>
      <p:grpSpPr>
        <a:xfrm>
          <a:off x="0" y="0"/>
          <a:ext cx="0" cy="0"/>
          <a:chOff x="0" y="0"/>
          <a:chExt cx="0" cy="0"/>
        </a:xfrm>
      </p:grpSpPr>
      <p:sp>
        <p:nvSpPr>
          <p:cNvPr id="2890" name="Google Shape;2890;p68"/>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txBox="1">
            <a:spLocks noGrp="1"/>
          </p:cNvSpPr>
          <p:nvPr>
            <p:ph type="ctrTitle" idx="4294967295"/>
          </p:nvPr>
        </p:nvSpPr>
        <p:spPr>
          <a:xfrm>
            <a:off x="495575" y="2397675"/>
            <a:ext cx="7884300" cy="2305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name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"you"</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'Hello '</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name);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"Pickle"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"Hello Pickle"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"Hello you"</a:t>
            </a:r>
            <a:endParaRPr sz="1600">
              <a:solidFill>
                <a:srgbClr val="E6C000"/>
              </a:solidFill>
              <a:latin typeface="Consolas"/>
              <a:ea typeface="Consolas"/>
              <a:cs typeface="Consolas"/>
              <a:sym typeface="Consolas"/>
            </a:endParaRPr>
          </a:p>
          <a:p>
            <a:pPr marL="0" lvl="0" indent="0" algn="l" rtl="0">
              <a:spcBef>
                <a:spcPts val="0"/>
              </a:spcBef>
              <a:spcAft>
                <a:spcPts val="0"/>
              </a:spcAft>
              <a:buNone/>
            </a:pPr>
            <a:endParaRPr sz="1600" i="1">
              <a:solidFill>
                <a:srgbClr val="C2FFDF"/>
              </a:solidFill>
              <a:latin typeface="Consolas"/>
              <a:ea typeface="Consolas"/>
              <a:cs typeface="Consolas"/>
              <a:sym typeface="Consolas"/>
            </a:endParaRPr>
          </a:p>
        </p:txBody>
      </p:sp>
      <p:sp>
        <p:nvSpPr>
          <p:cNvPr id="2892" name="Google Shape;2892;p68"/>
          <p:cNvSpPr txBox="1">
            <a:spLocks noGrp="1"/>
          </p:cNvSpPr>
          <p:nvPr>
            <p:ph type="title" idx="4294967295"/>
          </p:nvPr>
        </p:nvSpPr>
        <p:spPr>
          <a:xfrm>
            <a:off x="855300" y="8360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a:t>Setting default values </a:t>
            </a:r>
            <a:br>
              <a:rPr lang="en"/>
            </a:br>
            <a:r>
              <a:rPr lang="en"/>
              <a:t>on function parameters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896"/>
        <p:cNvGrpSpPr/>
        <p:nvPr/>
      </p:nvGrpSpPr>
      <p:grpSpPr>
        <a:xfrm>
          <a:off x="0" y="0"/>
          <a:ext cx="0" cy="0"/>
          <a:chOff x="0" y="0"/>
          <a:chExt cx="0" cy="0"/>
        </a:xfrm>
      </p:grpSpPr>
      <p:sp>
        <p:nvSpPr>
          <p:cNvPr id="2897" name="Google Shape;2897;p69"/>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123</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'value is:'</a:t>
            </a:r>
            <a:r>
              <a:rPr lang="en" sz="1600">
                <a:solidFill>
                  <a:srgbClr val="F8F8F2"/>
                </a:solidFill>
                <a:latin typeface="Consolas"/>
                <a:ea typeface="Consolas"/>
                <a:cs typeface="Consolas"/>
                <a:sym typeface="Consolas"/>
              </a:rPr>
              <a:t>, value);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number</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number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456</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'changed number is:'</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number);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(value);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'value is still:'</a:t>
            </a:r>
            <a:r>
              <a:rPr lang="en" sz="1600">
                <a:solidFill>
                  <a:srgbClr val="F8F8F2"/>
                </a:solidFill>
                <a:latin typeface="Consolas"/>
                <a:ea typeface="Consolas"/>
                <a:cs typeface="Consolas"/>
                <a:sym typeface="Consolas"/>
              </a:rPr>
              <a:t>, value)</a:t>
            </a:r>
            <a:r>
              <a:rPr lang="en" sz="1600">
                <a:solidFill>
                  <a:srgbClr val="F8F8F2"/>
                </a:solidFill>
                <a:highlight>
                  <a:srgbClr val="5A5475"/>
                </a:highlight>
                <a:latin typeface="Consolas"/>
                <a:ea typeface="Consolas"/>
                <a:cs typeface="Consolas"/>
                <a:sym typeface="Consolas"/>
              </a:rPr>
              <a:t>;</a:t>
            </a:r>
            <a:endParaRPr sz="1600">
              <a:solidFill>
                <a:srgbClr val="F8F8F2"/>
              </a:solidFill>
              <a:highlight>
                <a:srgbClr val="5A5475"/>
              </a:highlight>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899" name="Google Shape;2899;p69"/>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What happens inside the curly brackets stays inside the curly brackets</a:t>
            </a:r>
            <a:endParaRPr sz="2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98">
                                            <p:txEl>
                                              <p:pRg st="0" end="0"/>
                                            </p:txEl>
                                          </p:spTgt>
                                        </p:tgtEl>
                                        <p:attrNameLst>
                                          <p:attrName>style.visibility</p:attrName>
                                        </p:attrNameLst>
                                      </p:cBhvr>
                                      <p:to>
                                        <p:strVal val="visible"/>
                                      </p:to>
                                    </p:set>
                                    <p:animEffect transition="in" filter="fade">
                                      <p:cBhvr>
                                        <p:cTn id="7" dur="1000"/>
                                        <p:tgtEl>
                                          <p:spTgt spid="289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98">
                                            <p:txEl>
                                              <p:pRg st="1" end="1"/>
                                            </p:txEl>
                                          </p:spTgt>
                                        </p:tgtEl>
                                        <p:attrNameLst>
                                          <p:attrName>style.visibility</p:attrName>
                                        </p:attrNameLst>
                                      </p:cBhvr>
                                      <p:to>
                                        <p:strVal val="visible"/>
                                      </p:to>
                                    </p:set>
                                    <p:animEffect transition="in" filter="fade">
                                      <p:cBhvr>
                                        <p:cTn id="12" dur="1000"/>
                                        <p:tgtEl>
                                          <p:spTgt spid="289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98">
                                            <p:txEl>
                                              <p:pRg st="2" end="2"/>
                                            </p:txEl>
                                          </p:spTgt>
                                        </p:tgtEl>
                                        <p:attrNameLst>
                                          <p:attrName>style.visibility</p:attrName>
                                        </p:attrNameLst>
                                      </p:cBhvr>
                                      <p:to>
                                        <p:strVal val="visible"/>
                                      </p:to>
                                    </p:set>
                                    <p:animEffect transition="in" filter="fade">
                                      <p:cBhvr>
                                        <p:cTn id="17" dur="1000"/>
                                        <p:tgtEl>
                                          <p:spTgt spid="289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98">
                                            <p:txEl>
                                              <p:pRg st="3" end="3"/>
                                            </p:txEl>
                                          </p:spTgt>
                                        </p:tgtEl>
                                        <p:attrNameLst>
                                          <p:attrName>style.visibility</p:attrName>
                                        </p:attrNameLst>
                                      </p:cBhvr>
                                      <p:to>
                                        <p:strVal val="visible"/>
                                      </p:to>
                                    </p:set>
                                    <p:animEffect transition="in" filter="fade">
                                      <p:cBhvr>
                                        <p:cTn id="22" dur="1000"/>
                                        <p:tgtEl>
                                          <p:spTgt spid="289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898">
                                            <p:txEl>
                                              <p:pRg st="4" end="4"/>
                                            </p:txEl>
                                          </p:spTgt>
                                        </p:tgtEl>
                                        <p:attrNameLst>
                                          <p:attrName>style.visibility</p:attrName>
                                        </p:attrNameLst>
                                      </p:cBhvr>
                                      <p:to>
                                        <p:strVal val="visible"/>
                                      </p:to>
                                    </p:set>
                                    <p:animEffect transition="in" filter="fade">
                                      <p:cBhvr>
                                        <p:cTn id="27" dur="1000"/>
                                        <p:tgtEl>
                                          <p:spTgt spid="289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98">
                                            <p:txEl>
                                              <p:pRg st="5" end="5"/>
                                            </p:txEl>
                                          </p:spTgt>
                                        </p:tgtEl>
                                        <p:attrNameLst>
                                          <p:attrName>style.visibility</p:attrName>
                                        </p:attrNameLst>
                                      </p:cBhvr>
                                      <p:to>
                                        <p:strVal val="visible"/>
                                      </p:to>
                                    </p:set>
                                    <p:animEffect transition="in" filter="fade">
                                      <p:cBhvr>
                                        <p:cTn id="32" dur="1000"/>
                                        <p:tgtEl>
                                          <p:spTgt spid="289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898">
                                            <p:txEl>
                                              <p:pRg st="6" end="6"/>
                                            </p:txEl>
                                          </p:spTgt>
                                        </p:tgtEl>
                                        <p:attrNameLst>
                                          <p:attrName>style.visibility</p:attrName>
                                        </p:attrNameLst>
                                      </p:cBhvr>
                                      <p:to>
                                        <p:strVal val="visible"/>
                                      </p:to>
                                    </p:set>
                                    <p:animEffect transition="in" filter="fade">
                                      <p:cBhvr>
                                        <p:cTn id="37" dur="1000"/>
                                        <p:tgtEl>
                                          <p:spTgt spid="289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898">
                                            <p:txEl>
                                              <p:pRg st="7" end="7"/>
                                            </p:txEl>
                                          </p:spTgt>
                                        </p:tgtEl>
                                        <p:attrNameLst>
                                          <p:attrName>style.visibility</p:attrName>
                                        </p:attrNameLst>
                                      </p:cBhvr>
                                      <p:to>
                                        <p:strVal val="visible"/>
                                      </p:to>
                                    </p:set>
                                    <p:animEffect transition="in" filter="fade">
                                      <p:cBhvr>
                                        <p:cTn id="42" dur="1000"/>
                                        <p:tgtEl>
                                          <p:spTgt spid="289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898">
                                            <p:txEl>
                                              <p:pRg st="8" end="8"/>
                                            </p:txEl>
                                          </p:spTgt>
                                        </p:tgtEl>
                                        <p:attrNameLst>
                                          <p:attrName>style.visibility</p:attrName>
                                        </p:attrNameLst>
                                      </p:cBhvr>
                                      <p:to>
                                        <p:strVal val="visible"/>
                                      </p:to>
                                    </p:set>
                                    <p:animEffect transition="in" filter="fade">
                                      <p:cBhvr>
                                        <p:cTn id="47" dur="1000"/>
                                        <p:tgtEl>
                                          <p:spTgt spid="289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898">
                                            <p:txEl>
                                              <p:pRg st="9" end="9"/>
                                            </p:txEl>
                                          </p:spTgt>
                                        </p:tgtEl>
                                        <p:attrNameLst>
                                          <p:attrName>style.visibility</p:attrName>
                                        </p:attrNameLst>
                                      </p:cBhvr>
                                      <p:to>
                                        <p:strVal val="visible"/>
                                      </p:to>
                                    </p:set>
                                    <p:animEffect transition="in" filter="fade">
                                      <p:cBhvr>
                                        <p:cTn id="52" dur="1000"/>
                                        <p:tgtEl>
                                          <p:spTgt spid="289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98">
                                            <p:txEl>
                                              <p:pRg st="10" end="10"/>
                                            </p:txEl>
                                          </p:spTgt>
                                        </p:tgtEl>
                                        <p:attrNameLst>
                                          <p:attrName>style.visibility</p:attrName>
                                        </p:attrNameLst>
                                      </p:cBhvr>
                                      <p:to>
                                        <p:strVal val="visible"/>
                                      </p:to>
                                    </p:set>
                                    <p:animEffect transition="in" filter="fade">
                                      <p:cBhvr>
                                        <p:cTn id="57" dur="1000"/>
                                        <p:tgtEl>
                                          <p:spTgt spid="289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898">
                                            <p:txEl>
                                              <p:pRg st="11" end="11"/>
                                            </p:txEl>
                                          </p:spTgt>
                                        </p:tgtEl>
                                        <p:attrNameLst>
                                          <p:attrName>style.visibility</p:attrName>
                                        </p:attrNameLst>
                                      </p:cBhvr>
                                      <p:to>
                                        <p:strVal val="visible"/>
                                      </p:to>
                                    </p:set>
                                    <p:animEffect transition="in" filter="fade">
                                      <p:cBhvr>
                                        <p:cTn id="62" dur="1000"/>
                                        <p:tgtEl>
                                          <p:spTgt spid="289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898">
                                            <p:txEl>
                                              <p:pRg st="12" end="12"/>
                                            </p:txEl>
                                          </p:spTgt>
                                        </p:tgtEl>
                                        <p:attrNameLst>
                                          <p:attrName>style.visibility</p:attrName>
                                        </p:attrNameLst>
                                      </p:cBhvr>
                                      <p:to>
                                        <p:strVal val="visible"/>
                                      </p:to>
                                    </p:set>
                                    <p:animEffect transition="in" filter="fade">
                                      <p:cBhvr>
                                        <p:cTn id="67" dur="1000"/>
                                        <p:tgtEl>
                                          <p:spTgt spid="289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03"/>
        <p:cNvGrpSpPr/>
        <p:nvPr/>
      </p:nvGrpSpPr>
      <p:grpSpPr>
        <a:xfrm>
          <a:off x="0" y="0"/>
          <a:ext cx="0" cy="0"/>
          <a:chOff x="0" y="0"/>
          <a:chExt cx="0" cy="0"/>
        </a:xfrm>
      </p:grpSpPr>
      <p:sp>
        <p:nvSpPr>
          <p:cNvPr id="2904" name="Google Shape;2904;p70"/>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The </a:t>
            </a:r>
            <a:r>
              <a:rPr lang="en" sz="6000">
                <a:solidFill>
                  <a:srgbClr val="5A5475"/>
                </a:solidFill>
                <a:latin typeface="Consolas"/>
                <a:ea typeface="Consolas"/>
                <a:cs typeface="Consolas"/>
                <a:sym typeface="Consolas"/>
              </a:rPr>
              <a:t>return</a:t>
            </a:r>
            <a:r>
              <a:rPr lang="en" sz="6000"/>
              <a:t> keyword</a:t>
            </a:r>
            <a:endParaRPr sz="6000"/>
          </a:p>
        </p:txBody>
      </p:sp>
      <p:sp>
        <p:nvSpPr>
          <p:cNvPr id="2905" name="Google Shape;2905;p70"/>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Make a value accessible outside of your function </a:t>
            </a:r>
            <a:endParaRPr/>
          </a:p>
        </p:txBody>
      </p:sp>
      <p:sp>
        <p:nvSpPr>
          <p:cNvPr id="2906" name="Google Shape;2906;p70"/>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7" name="Google Shape;2907;p70"/>
          <p:cNvGrpSpPr/>
          <p:nvPr/>
        </p:nvGrpSpPr>
        <p:grpSpPr>
          <a:xfrm>
            <a:off x="5198192" y="817552"/>
            <a:ext cx="1512402" cy="1512781"/>
            <a:chOff x="6654650" y="3665275"/>
            <a:chExt cx="409100" cy="409125"/>
          </a:xfrm>
        </p:grpSpPr>
        <p:sp>
          <p:nvSpPr>
            <p:cNvPr id="2908" name="Google Shape;2908;p7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0" name="Google Shape;2910;p70"/>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0"/>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0"/>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0"/>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grpSp>
        <p:nvGrpSpPr>
          <p:cNvPr id="2915" name="Google Shape;2915;p70"/>
          <p:cNvGrpSpPr/>
          <p:nvPr/>
        </p:nvGrpSpPr>
        <p:grpSpPr>
          <a:xfrm rot="5400000">
            <a:off x="1864911" y="-692198"/>
            <a:ext cx="711327" cy="4441016"/>
            <a:chOff x="967895" y="415018"/>
            <a:chExt cx="628714" cy="3926280"/>
          </a:xfrm>
        </p:grpSpPr>
        <p:sp>
          <p:nvSpPr>
            <p:cNvPr id="2916" name="Google Shape;2916;p70"/>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7" name="Google Shape;2917;p70"/>
            <p:cNvGrpSpPr/>
            <p:nvPr/>
          </p:nvGrpSpPr>
          <p:grpSpPr>
            <a:xfrm>
              <a:off x="967895" y="415018"/>
              <a:ext cx="628714" cy="801374"/>
              <a:chOff x="1774126" y="766200"/>
              <a:chExt cx="1582467" cy="2017050"/>
            </a:xfrm>
          </p:grpSpPr>
          <p:sp>
            <p:nvSpPr>
              <p:cNvPr id="2918" name="Google Shape;2918;p7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7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7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7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7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7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7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7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29"/>
        <p:cNvGrpSpPr/>
        <p:nvPr/>
      </p:nvGrpSpPr>
      <p:grpSpPr>
        <a:xfrm>
          <a:off x="0" y="0"/>
          <a:ext cx="0" cy="0"/>
          <a:chOff x="0" y="0"/>
          <a:chExt cx="0" cy="0"/>
        </a:xfrm>
      </p:grpSpPr>
      <p:sp>
        <p:nvSpPr>
          <p:cNvPr id="2930" name="Google Shape;2930;p71"/>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add</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x</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y</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(x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y);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return</a:t>
            </a:r>
            <a:r>
              <a:rPr lang="en" sz="1600">
                <a:solidFill>
                  <a:srgbClr val="F8F8F2"/>
                </a:solidFill>
                <a:latin typeface="Consolas"/>
                <a:ea typeface="Consolas"/>
                <a:cs typeface="Consolas"/>
                <a:sym typeface="Consolas"/>
              </a:rPr>
              <a:t> x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y;</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sum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add</a:t>
            </a:r>
            <a:r>
              <a:rPr lang="en" sz="1600">
                <a:solidFill>
                  <a:srgbClr val="F8F8F2"/>
                </a:solidFill>
                <a:latin typeface="Consolas"/>
                <a:ea typeface="Consolas"/>
                <a:cs typeface="Consolas"/>
                <a:sym typeface="Consolas"/>
              </a:rPr>
              <a:t>(</a:t>
            </a:r>
            <a:r>
              <a:rPr lang="en" sz="1600">
                <a:solidFill>
                  <a:srgbClr val="C5A3FF"/>
                </a:solidFill>
                <a:latin typeface="Consolas"/>
                <a:ea typeface="Consolas"/>
                <a:cs typeface="Consolas"/>
                <a:sym typeface="Consolas"/>
              </a:rPr>
              <a:t>2</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(sum);   </a:t>
            </a:r>
            <a:r>
              <a:rPr lang="en" sz="1600">
                <a:solidFill>
                  <a:srgbClr val="E6C000"/>
                </a:solidFill>
                <a:latin typeface="Consolas"/>
                <a:ea typeface="Consolas"/>
                <a:cs typeface="Consolas"/>
                <a:sym typeface="Consolas"/>
              </a:rPr>
              <a:t>// logs 5 to the console</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32" name="Google Shape;2932;p71"/>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solidFill>
                  <a:srgbClr val="5A5475"/>
                </a:solidFill>
                <a:latin typeface="Consolas"/>
                <a:ea typeface="Consolas"/>
                <a:cs typeface="Consolas"/>
                <a:sym typeface="Consolas"/>
              </a:rPr>
              <a:t>return </a:t>
            </a:r>
            <a:r>
              <a:rPr lang="en" sz="2700"/>
              <a:t>a value to use it outside of the function scope</a:t>
            </a:r>
            <a:endParaRPr sz="27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36"/>
        <p:cNvGrpSpPr/>
        <p:nvPr/>
      </p:nvGrpSpPr>
      <p:grpSpPr>
        <a:xfrm>
          <a:off x="0" y="0"/>
          <a:ext cx="0" cy="0"/>
          <a:chOff x="0" y="0"/>
          <a:chExt cx="0" cy="0"/>
        </a:xfrm>
      </p:grpSpPr>
      <p:sp>
        <p:nvSpPr>
          <p:cNvPr id="2937" name="Google Shape;2937;p72"/>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object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 value: </a:t>
            </a:r>
            <a:r>
              <a:rPr lang="en" sz="1600">
                <a:solidFill>
                  <a:srgbClr val="C5A3FF"/>
                </a:solidFill>
                <a:latin typeface="Consolas"/>
                <a:ea typeface="Consolas"/>
                <a:cs typeface="Consolas"/>
                <a:sym typeface="Consolas"/>
              </a:rPr>
              <a:t>123</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(object);          </a:t>
            </a:r>
            <a:r>
              <a:rPr lang="en" sz="1600">
                <a:solidFill>
                  <a:srgbClr val="E6C000"/>
                </a:solidFill>
                <a:latin typeface="Consolas"/>
                <a:ea typeface="Consolas"/>
                <a:cs typeface="Consolas"/>
                <a:sym typeface="Consolas"/>
              </a:rPr>
              <a:t>// logs "{ value: 123 }"</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obj</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obj.value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456</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parameter obj.value is set to 456</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(obj);         </a:t>
            </a:r>
            <a:r>
              <a:rPr lang="en" sz="1600">
                <a:solidFill>
                  <a:srgbClr val="E6C000"/>
                </a:solidFill>
                <a:latin typeface="Consolas"/>
                <a:ea typeface="Consolas"/>
                <a:cs typeface="Consolas"/>
                <a:sym typeface="Consolas"/>
              </a:rPr>
              <a:t>// logs "{ value: 456 }"</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(object);         </a:t>
            </a:r>
            <a:r>
              <a:rPr lang="en" sz="1600">
                <a:solidFill>
                  <a:srgbClr val="E6C000"/>
                </a:solidFill>
                <a:latin typeface="Consolas"/>
                <a:ea typeface="Consolas"/>
                <a:cs typeface="Consolas"/>
                <a:sym typeface="Consolas"/>
              </a:rPr>
              <a:t>// reference to obj is copied as an arg</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(object);          </a:t>
            </a:r>
            <a:r>
              <a:rPr lang="en" sz="1600">
                <a:solidFill>
                  <a:srgbClr val="E6C000"/>
                </a:solidFill>
                <a:latin typeface="Consolas"/>
                <a:ea typeface="Consolas"/>
                <a:cs typeface="Consolas"/>
                <a:sym typeface="Consolas"/>
              </a:rPr>
              <a:t>// logs "{ value: 456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39" name="Google Shape;2939;p72"/>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What about passing objects to functions?</a:t>
            </a:r>
            <a:endParaRPr sz="2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38">
                                            <p:txEl>
                                              <p:pRg st="0" end="0"/>
                                            </p:txEl>
                                          </p:spTgt>
                                        </p:tgtEl>
                                        <p:attrNameLst>
                                          <p:attrName>style.visibility</p:attrName>
                                        </p:attrNameLst>
                                      </p:cBhvr>
                                      <p:to>
                                        <p:strVal val="visible"/>
                                      </p:to>
                                    </p:set>
                                    <p:animEffect transition="in" filter="fade">
                                      <p:cBhvr>
                                        <p:cTn id="7" dur="1000"/>
                                        <p:tgtEl>
                                          <p:spTgt spid="293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38">
                                            <p:txEl>
                                              <p:pRg st="1" end="1"/>
                                            </p:txEl>
                                          </p:spTgt>
                                        </p:tgtEl>
                                        <p:attrNameLst>
                                          <p:attrName>style.visibility</p:attrName>
                                        </p:attrNameLst>
                                      </p:cBhvr>
                                      <p:to>
                                        <p:strVal val="visible"/>
                                      </p:to>
                                    </p:set>
                                    <p:animEffect transition="in" filter="fade">
                                      <p:cBhvr>
                                        <p:cTn id="12" dur="1000"/>
                                        <p:tgtEl>
                                          <p:spTgt spid="293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38">
                                            <p:txEl>
                                              <p:pRg st="2" end="2"/>
                                            </p:txEl>
                                          </p:spTgt>
                                        </p:tgtEl>
                                        <p:attrNameLst>
                                          <p:attrName>style.visibility</p:attrName>
                                        </p:attrNameLst>
                                      </p:cBhvr>
                                      <p:to>
                                        <p:strVal val="visible"/>
                                      </p:to>
                                    </p:set>
                                    <p:animEffect transition="in" filter="fade">
                                      <p:cBhvr>
                                        <p:cTn id="17" dur="1000"/>
                                        <p:tgtEl>
                                          <p:spTgt spid="293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938">
                                            <p:txEl>
                                              <p:pRg st="3" end="3"/>
                                            </p:txEl>
                                          </p:spTgt>
                                        </p:tgtEl>
                                        <p:attrNameLst>
                                          <p:attrName>style.visibility</p:attrName>
                                        </p:attrNameLst>
                                      </p:cBhvr>
                                      <p:to>
                                        <p:strVal val="visible"/>
                                      </p:to>
                                    </p:set>
                                    <p:animEffect transition="in" filter="fade">
                                      <p:cBhvr>
                                        <p:cTn id="22" dur="1000"/>
                                        <p:tgtEl>
                                          <p:spTgt spid="293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938">
                                            <p:txEl>
                                              <p:pRg st="4" end="4"/>
                                            </p:txEl>
                                          </p:spTgt>
                                        </p:tgtEl>
                                        <p:attrNameLst>
                                          <p:attrName>style.visibility</p:attrName>
                                        </p:attrNameLst>
                                      </p:cBhvr>
                                      <p:to>
                                        <p:strVal val="visible"/>
                                      </p:to>
                                    </p:set>
                                    <p:animEffect transition="in" filter="fade">
                                      <p:cBhvr>
                                        <p:cTn id="27" dur="1000"/>
                                        <p:tgtEl>
                                          <p:spTgt spid="293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938">
                                            <p:txEl>
                                              <p:pRg st="5" end="5"/>
                                            </p:txEl>
                                          </p:spTgt>
                                        </p:tgtEl>
                                        <p:attrNameLst>
                                          <p:attrName>style.visibility</p:attrName>
                                        </p:attrNameLst>
                                      </p:cBhvr>
                                      <p:to>
                                        <p:strVal val="visible"/>
                                      </p:to>
                                    </p:set>
                                    <p:animEffect transition="in" filter="fade">
                                      <p:cBhvr>
                                        <p:cTn id="32" dur="1000"/>
                                        <p:tgtEl>
                                          <p:spTgt spid="293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938">
                                            <p:txEl>
                                              <p:pRg st="6" end="6"/>
                                            </p:txEl>
                                          </p:spTgt>
                                        </p:tgtEl>
                                        <p:attrNameLst>
                                          <p:attrName>style.visibility</p:attrName>
                                        </p:attrNameLst>
                                      </p:cBhvr>
                                      <p:to>
                                        <p:strVal val="visible"/>
                                      </p:to>
                                    </p:set>
                                    <p:animEffect transition="in" filter="fade">
                                      <p:cBhvr>
                                        <p:cTn id="37" dur="1000"/>
                                        <p:tgtEl>
                                          <p:spTgt spid="293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938">
                                            <p:txEl>
                                              <p:pRg st="7" end="7"/>
                                            </p:txEl>
                                          </p:spTgt>
                                        </p:tgtEl>
                                        <p:attrNameLst>
                                          <p:attrName>style.visibility</p:attrName>
                                        </p:attrNameLst>
                                      </p:cBhvr>
                                      <p:to>
                                        <p:strVal val="visible"/>
                                      </p:to>
                                    </p:set>
                                    <p:animEffect transition="in" filter="fade">
                                      <p:cBhvr>
                                        <p:cTn id="42" dur="1000"/>
                                        <p:tgtEl>
                                          <p:spTgt spid="293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38">
                                            <p:txEl>
                                              <p:pRg st="8" end="8"/>
                                            </p:txEl>
                                          </p:spTgt>
                                        </p:tgtEl>
                                        <p:attrNameLst>
                                          <p:attrName>style.visibility</p:attrName>
                                        </p:attrNameLst>
                                      </p:cBhvr>
                                      <p:to>
                                        <p:strVal val="visible"/>
                                      </p:to>
                                    </p:set>
                                    <p:animEffect transition="in" filter="fade">
                                      <p:cBhvr>
                                        <p:cTn id="47" dur="1000"/>
                                        <p:tgtEl>
                                          <p:spTgt spid="293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938">
                                            <p:txEl>
                                              <p:pRg st="9" end="9"/>
                                            </p:txEl>
                                          </p:spTgt>
                                        </p:tgtEl>
                                        <p:attrNameLst>
                                          <p:attrName>style.visibility</p:attrName>
                                        </p:attrNameLst>
                                      </p:cBhvr>
                                      <p:to>
                                        <p:strVal val="visible"/>
                                      </p:to>
                                    </p:set>
                                    <p:animEffect transition="in" filter="fade">
                                      <p:cBhvr>
                                        <p:cTn id="52" dur="1000"/>
                                        <p:tgtEl>
                                          <p:spTgt spid="293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938">
                                            <p:txEl>
                                              <p:pRg st="10" end="10"/>
                                            </p:txEl>
                                          </p:spTgt>
                                        </p:tgtEl>
                                        <p:attrNameLst>
                                          <p:attrName>style.visibility</p:attrName>
                                        </p:attrNameLst>
                                      </p:cBhvr>
                                      <p:to>
                                        <p:strVal val="visible"/>
                                      </p:to>
                                    </p:set>
                                    <p:animEffect transition="in" filter="fade">
                                      <p:cBhvr>
                                        <p:cTn id="57" dur="1000"/>
                                        <p:tgtEl>
                                          <p:spTgt spid="293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938">
                                            <p:txEl>
                                              <p:pRg st="11" end="11"/>
                                            </p:txEl>
                                          </p:spTgt>
                                        </p:tgtEl>
                                        <p:attrNameLst>
                                          <p:attrName>style.visibility</p:attrName>
                                        </p:attrNameLst>
                                      </p:cBhvr>
                                      <p:to>
                                        <p:strVal val="visible"/>
                                      </p:to>
                                    </p:set>
                                    <p:animEffect transition="in" filter="fade">
                                      <p:cBhvr>
                                        <p:cTn id="62" dur="1000"/>
                                        <p:tgtEl>
                                          <p:spTgt spid="293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938">
                                            <p:txEl>
                                              <p:pRg st="12" end="12"/>
                                            </p:txEl>
                                          </p:spTgt>
                                        </p:tgtEl>
                                        <p:attrNameLst>
                                          <p:attrName>style.visibility</p:attrName>
                                        </p:attrNameLst>
                                      </p:cBhvr>
                                      <p:to>
                                        <p:strVal val="visible"/>
                                      </p:to>
                                    </p:set>
                                    <p:animEffect transition="in" filter="fade">
                                      <p:cBhvr>
                                        <p:cTn id="67" dur="1000"/>
                                        <p:tgtEl>
                                          <p:spTgt spid="293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43"/>
        <p:cNvGrpSpPr/>
        <p:nvPr/>
      </p:nvGrpSpPr>
      <p:grpSpPr>
        <a:xfrm>
          <a:off x="0" y="0"/>
          <a:ext cx="0" cy="0"/>
          <a:chOff x="0" y="0"/>
          <a:chExt cx="0" cy="0"/>
        </a:xfrm>
      </p:grpSpPr>
      <p:sp>
        <p:nvSpPr>
          <p:cNvPr id="2944" name="Google Shape;2944;p73"/>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EA00"/>
                </a:solidFill>
                <a:latin typeface="Consolas"/>
                <a:ea typeface="Consolas"/>
                <a:cs typeface="Consolas"/>
                <a:sym typeface="Consolas"/>
              </a:rPr>
              <a:t>"A string"</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a string literal</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C5A3FF"/>
                </a:solidFill>
                <a:latin typeface="Consolas"/>
                <a:ea typeface="Consolas"/>
                <a:cs typeface="Consolas"/>
                <a:sym typeface="Consolas"/>
              </a:rPr>
              <a:t>1</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a number literal</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E6C000"/>
                </a:solidFill>
                <a:latin typeface="Consolas"/>
                <a:ea typeface="Consolas"/>
                <a:cs typeface="Consolas"/>
                <a:sym typeface="Consolas"/>
              </a:rPr>
              <a:t>// consider this a "function literal"</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that isn't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46" name="Google Shape;2946;p73"/>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Do functions </a:t>
            </a:r>
            <a:r>
              <a:rPr lang="en" sz="2700" b="1" u="sng">
                <a:latin typeface="Space Grotesk"/>
                <a:ea typeface="Space Grotesk"/>
                <a:cs typeface="Space Grotesk"/>
                <a:sym typeface="Space Grotesk"/>
              </a:rPr>
              <a:t>have</a:t>
            </a:r>
            <a:r>
              <a:rPr lang="en" sz="2700"/>
              <a:t> to have names?</a:t>
            </a:r>
            <a:endParaRPr sz="27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50"/>
        <p:cNvGrpSpPr/>
        <p:nvPr/>
      </p:nvGrpSpPr>
      <p:grpSpPr>
        <a:xfrm>
          <a:off x="0" y="0"/>
          <a:ext cx="0" cy="0"/>
          <a:chOff x="0" y="0"/>
          <a:chExt cx="0" cy="0"/>
        </a:xfrm>
      </p:grpSpPr>
      <p:sp>
        <p:nvSpPr>
          <p:cNvPr id="2951" name="Google Shape;2951;p74"/>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that is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EA00"/>
              </a:solidFill>
              <a:latin typeface="Consolas"/>
              <a:ea typeface="Consolas"/>
              <a:cs typeface="Consolas"/>
              <a:sym typeface="Consolas"/>
            </a:endParaRPr>
          </a:p>
        </p:txBody>
      </p:sp>
      <p:sp>
        <p:nvSpPr>
          <p:cNvPr id="2953" name="Google Shape;2953;p74"/>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Calling anonymous functions</a:t>
            </a:r>
            <a:endParaRPr sz="27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46"/>
        <p:cNvGrpSpPr/>
        <p:nvPr/>
      </p:nvGrpSpPr>
      <p:grpSpPr>
        <a:xfrm>
          <a:off x="0" y="0"/>
          <a:ext cx="0" cy="0"/>
          <a:chOff x="0" y="0"/>
          <a:chExt cx="0" cy="0"/>
        </a:xfrm>
      </p:grpSpPr>
      <p:sp>
        <p:nvSpPr>
          <p:cNvPr id="2647" name="Google Shape;2647;p40"/>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JavaScript?</a:t>
            </a:r>
            <a:endParaRPr/>
          </a:p>
        </p:txBody>
      </p:sp>
      <p:sp>
        <p:nvSpPr>
          <p:cNvPr id="2648" name="Google Shape;2648;p40"/>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p>
            <a:pPr marL="457200" lvl="0" indent="-368300" algn="l" rtl="0">
              <a:spcBef>
                <a:spcPts val="0"/>
              </a:spcBef>
              <a:spcAft>
                <a:spcPts val="0"/>
              </a:spcAft>
              <a:buSzPts val="2200"/>
              <a:buChar char="➢"/>
            </a:pPr>
            <a:r>
              <a:rPr lang="en"/>
              <a:t>Originally built to run in a web browser</a:t>
            </a:r>
            <a:endParaRPr/>
          </a:p>
          <a:p>
            <a:pPr marL="457200" lvl="0" indent="-368300" algn="l" rtl="0">
              <a:spcBef>
                <a:spcPts val="1000"/>
              </a:spcBef>
              <a:spcAft>
                <a:spcPts val="0"/>
              </a:spcAft>
              <a:buSzPts val="2200"/>
              <a:buChar char="➢"/>
            </a:pPr>
            <a:r>
              <a:rPr lang="en"/>
              <a:t>Now runs everywhere</a:t>
            </a:r>
            <a:endParaRPr/>
          </a:p>
          <a:p>
            <a:pPr marL="457200" lvl="0" indent="-368300" algn="l" rtl="0">
              <a:spcBef>
                <a:spcPts val="1000"/>
              </a:spcBef>
              <a:spcAft>
                <a:spcPts val="0"/>
              </a:spcAft>
              <a:buSzPts val="2200"/>
              <a:buChar char="➢"/>
            </a:pPr>
            <a:r>
              <a:rPr lang="en"/>
              <a:t>The most used programming language in the world</a:t>
            </a:r>
            <a:endParaRPr/>
          </a:p>
          <a:p>
            <a:pPr marL="457200" lvl="0" indent="-368300" algn="l" rtl="0">
              <a:spcBef>
                <a:spcPts val="1000"/>
              </a:spcBef>
              <a:spcAft>
                <a:spcPts val="0"/>
              </a:spcAft>
              <a:buSzPts val="2200"/>
              <a:buChar char="➢"/>
            </a:pPr>
            <a:r>
              <a:rPr lang="en"/>
              <a:t>Easy to get started with because you definitely use a computer that runs it</a:t>
            </a:r>
            <a:endParaRPr/>
          </a:p>
          <a:p>
            <a:pPr marL="0" lvl="0" indent="0" algn="l" rtl="0">
              <a:spcBef>
                <a:spcPts val="1000"/>
              </a:spcBef>
              <a:spcAft>
                <a:spcPts val="0"/>
              </a:spcAft>
              <a:buNone/>
            </a:pPr>
            <a:endParaRPr/>
          </a:p>
          <a:p>
            <a:pPr marL="0" lvl="0" indent="0" algn="l" rtl="0">
              <a:spcBef>
                <a:spcPts val="800"/>
              </a:spcBef>
              <a:spcAft>
                <a:spcPts val="800"/>
              </a:spcAft>
              <a:buNone/>
            </a:pPr>
            <a:endParaRPr/>
          </a:p>
        </p:txBody>
      </p:sp>
      <p:sp>
        <p:nvSpPr>
          <p:cNvPr id="2649" name="Google Shape;2649;p4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57"/>
        <p:cNvGrpSpPr/>
        <p:nvPr/>
      </p:nvGrpSpPr>
      <p:grpSpPr>
        <a:xfrm>
          <a:off x="0" y="0"/>
          <a:ext cx="0" cy="0"/>
          <a:chOff x="0" y="0"/>
          <a:chExt cx="0" cy="0"/>
        </a:xfrm>
      </p:grpSpPr>
      <p:sp>
        <p:nvSpPr>
          <p:cNvPr id="2958" name="Google Shape;2958;p75"/>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5"/>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"anonymous function assigned to a variable"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EA00"/>
              </a:solidFill>
              <a:latin typeface="Consolas"/>
              <a:ea typeface="Consolas"/>
              <a:cs typeface="Consolas"/>
              <a:sym typeface="Consolas"/>
            </a:endParaRPr>
          </a:p>
        </p:txBody>
      </p:sp>
      <p:sp>
        <p:nvSpPr>
          <p:cNvPr id="2960" name="Google Shape;2960;p75"/>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Assigning Functions to Variables (function assignment)</a:t>
            </a:r>
            <a:endParaRPr sz="27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964"/>
        <p:cNvGrpSpPr/>
        <p:nvPr/>
      </p:nvGrpSpPr>
      <p:grpSpPr>
        <a:xfrm>
          <a:off x="0" y="0"/>
          <a:ext cx="0" cy="0"/>
          <a:chOff x="0" y="0"/>
          <a:chExt cx="0" cy="0"/>
        </a:xfrm>
      </p:grpSpPr>
      <p:sp>
        <p:nvSpPr>
          <p:cNvPr id="2965" name="Google Shape;2965;p76"/>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6"/>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Error! “somethingElse is not a function”</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"somethingElse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67" name="Google Shape;2967;p76"/>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Where can I call assigned functions?</a:t>
            </a:r>
            <a:endParaRPr sz="27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71"/>
        <p:cNvGrpSpPr/>
        <p:nvPr/>
      </p:nvGrpSpPr>
      <p:grpSpPr>
        <a:xfrm>
          <a:off x="0" y="0"/>
          <a:ext cx="0" cy="0"/>
          <a:chOff x="0" y="0"/>
          <a:chExt cx="0" cy="0"/>
        </a:xfrm>
      </p:grpSpPr>
      <p:sp>
        <p:nvSpPr>
          <p:cNvPr id="2972" name="Google Shape;2972;p77"/>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"somethingElse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works fine!</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74" name="Google Shape;2974;p77"/>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Where can I call assigned functions?</a:t>
            </a:r>
            <a:endParaRPr sz="27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978"/>
        <p:cNvGrpSpPr/>
        <p:nvPr/>
      </p:nvGrpSpPr>
      <p:grpSpPr>
        <a:xfrm>
          <a:off x="0" y="0"/>
          <a:ext cx="0" cy="0"/>
          <a:chOff x="0" y="0"/>
          <a:chExt cx="0" cy="0"/>
        </a:xfrm>
      </p:grpSpPr>
      <p:sp>
        <p:nvSpPr>
          <p:cNvPr id="2979" name="Google Shape;2979;p78"/>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8"/>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createdWithFunctionDefinition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var</a:t>
            </a:r>
            <a:r>
              <a:rPr lang="en" sz="1600">
                <a:solidFill>
                  <a:srgbClr val="F8F8F2"/>
                </a:solidFill>
                <a:latin typeface="Consolas"/>
                <a:ea typeface="Consolas"/>
                <a:cs typeface="Consolas"/>
                <a:sym typeface="Consolas"/>
              </a:rPr>
              <a:t> inAVariable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createdWithFunctionDefinition;</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inAVariable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81" name="Google Shape;2981;p78"/>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Assigning functions to variables, part 2!</a:t>
            </a:r>
            <a:endParaRPr sz="27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985"/>
        <p:cNvGrpSpPr/>
        <p:nvPr/>
      </p:nvGrpSpPr>
      <p:grpSpPr>
        <a:xfrm>
          <a:off x="0" y="0"/>
          <a:ext cx="0" cy="0"/>
          <a:chOff x="0" y="0"/>
          <a:chExt cx="0" cy="0"/>
        </a:xfrm>
      </p:grpSpPr>
      <p:sp>
        <p:nvSpPr>
          <p:cNvPr id="2986" name="Google Shape;2986;p79"/>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9"/>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(callback, timeInMilliseconds);  </a:t>
            </a:r>
            <a:r>
              <a:rPr lang="en" sz="1600">
                <a:solidFill>
                  <a:srgbClr val="E6C000"/>
                </a:solidFill>
                <a:latin typeface="Consolas"/>
                <a:ea typeface="Consolas"/>
                <a:cs typeface="Consolas"/>
                <a:sym typeface="Consolas"/>
              </a:rPr>
              <a:t>// The method signature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is called in 3 secs</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88" name="Google Shape;2988;p79"/>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Passing functions as arguments</a:t>
            </a:r>
            <a:endParaRPr sz="27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92"/>
        <p:cNvGrpSpPr/>
        <p:nvPr/>
      </p:nvGrpSpPr>
      <p:grpSpPr>
        <a:xfrm>
          <a:off x="0" y="0"/>
          <a:ext cx="0" cy="0"/>
          <a:chOff x="0" y="0"/>
          <a:chExt cx="0" cy="0"/>
        </a:xfrm>
      </p:grpSpPr>
      <p:sp>
        <p:nvSpPr>
          <p:cNvPr id="2993" name="Google Shape;2993;p80"/>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0"/>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(timeoutAction,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timeoutAction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is called in 3 secs</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C2FFDF"/>
              </a:solidFill>
              <a:latin typeface="Consolas"/>
              <a:ea typeface="Consolas"/>
              <a:cs typeface="Consolas"/>
              <a:sym typeface="Consolas"/>
            </a:endParaRPr>
          </a:p>
        </p:txBody>
      </p:sp>
      <p:sp>
        <p:nvSpPr>
          <p:cNvPr id="2995" name="Google Shape;2995;p80"/>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setTimeout using function declarations</a:t>
            </a:r>
            <a:endParaRPr sz="27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3000" name="Google Shape;3000;p81"/>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1"/>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C2FFDF"/>
              </a:solidFill>
              <a:latin typeface="Consolas"/>
              <a:ea typeface="Consolas"/>
              <a:cs typeface="Consolas"/>
              <a:sym typeface="Consolas"/>
            </a:endParaRPr>
          </a:p>
        </p:txBody>
      </p:sp>
      <p:sp>
        <p:nvSpPr>
          <p:cNvPr id="3002" name="Google Shape;3002;p81"/>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a:t>
            </a:r>
            <a:endParaRPr sz="27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06"/>
        <p:cNvGrpSpPr/>
        <p:nvPr/>
      </p:nvGrpSpPr>
      <p:grpSpPr>
        <a:xfrm>
          <a:off x="0" y="0"/>
          <a:ext cx="0" cy="0"/>
          <a:chOff x="0" y="0"/>
          <a:chExt cx="0" cy="0"/>
        </a:xfrm>
      </p:grpSpPr>
      <p:sp>
        <p:nvSpPr>
          <p:cNvPr id="3007" name="Google Shape;3007;p82"/>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2"/>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09" name="Google Shape;3009;p82"/>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with parameters</a:t>
            </a:r>
            <a:endParaRPr sz="27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13"/>
        <p:cNvGrpSpPr/>
        <p:nvPr/>
      </p:nvGrpSpPr>
      <p:grpSpPr>
        <a:xfrm>
          <a:off x="0" y="0"/>
          <a:ext cx="0" cy="0"/>
          <a:chOff x="0" y="0"/>
          <a:chExt cx="0" cy="0"/>
        </a:xfrm>
      </p:grpSpPr>
      <p:sp>
        <p:nvSpPr>
          <p:cNvPr id="3014" name="Google Shape;3014;p83"/>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3"/>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"hello"</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"hello"</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16" name="Google Shape;3016;p83"/>
          <p:cNvSpPr txBox="1">
            <a:spLocks noGrp="1"/>
          </p:cNvSpPr>
          <p:nvPr>
            <p:ph type="title" idx="4294967295"/>
          </p:nvPr>
        </p:nvSpPr>
        <p:spPr>
          <a:xfrm>
            <a:off x="855300" y="531200"/>
            <a:ext cx="69756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with default parameters</a:t>
            </a:r>
            <a:endParaRPr sz="27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020"/>
        <p:cNvGrpSpPr/>
        <p:nvPr/>
      </p:nvGrpSpPr>
      <p:grpSpPr>
        <a:xfrm>
          <a:off x="0" y="0"/>
          <a:ext cx="0" cy="0"/>
          <a:chOff x="0" y="0"/>
          <a:chExt cx="0" cy="0"/>
        </a:xfrm>
      </p:grpSpPr>
      <p:sp>
        <p:nvSpPr>
          <p:cNvPr id="3021" name="Google Shape;3021;p84"/>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4"/>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23" name="Google Shape;3023;p84"/>
          <p:cNvSpPr txBox="1">
            <a:spLocks noGrp="1"/>
          </p:cNvSpPr>
          <p:nvPr>
            <p:ph type="title" idx="4294967295"/>
          </p:nvPr>
        </p:nvSpPr>
        <p:spPr>
          <a:xfrm>
            <a:off x="855300" y="531200"/>
            <a:ext cx="69756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with a single parameter</a:t>
            </a:r>
            <a:endParaRPr sz="27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53"/>
        <p:cNvGrpSpPr/>
        <p:nvPr/>
      </p:nvGrpSpPr>
      <p:grpSpPr>
        <a:xfrm>
          <a:off x="0" y="0"/>
          <a:ext cx="0" cy="0"/>
          <a:chOff x="0" y="0"/>
          <a:chExt cx="0" cy="0"/>
        </a:xfrm>
      </p:grpSpPr>
      <p:sp>
        <p:nvSpPr>
          <p:cNvPr id="2654" name="Google Shape;2654;p41"/>
          <p:cNvSpPr/>
          <p:nvPr/>
        </p:nvSpPr>
        <p:spPr>
          <a:xfrm>
            <a:off x="720475" y="1487625"/>
            <a:ext cx="7221600" cy="17913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2300">
                <a:solidFill>
                  <a:srgbClr val="F8F8F2"/>
                </a:solidFill>
                <a:latin typeface="Consolas"/>
                <a:ea typeface="Consolas"/>
                <a:cs typeface="Consolas"/>
                <a:sym typeface="Consolas"/>
              </a:rPr>
              <a:t>console.</a:t>
            </a:r>
            <a:r>
              <a:rPr lang="en" sz="2300">
                <a:solidFill>
                  <a:srgbClr val="FFF352"/>
                </a:solidFill>
                <a:latin typeface="Consolas"/>
                <a:ea typeface="Consolas"/>
                <a:cs typeface="Consolas"/>
                <a:sym typeface="Consolas"/>
              </a:rPr>
              <a:t>log</a:t>
            </a:r>
            <a:r>
              <a:rPr lang="en" sz="2300">
                <a:solidFill>
                  <a:srgbClr val="F8F8F2"/>
                </a:solidFill>
                <a:latin typeface="Consolas"/>
                <a:ea typeface="Consolas"/>
                <a:cs typeface="Consolas"/>
                <a:sym typeface="Consolas"/>
              </a:rPr>
              <a:t>(</a:t>
            </a:r>
            <a:r>
              <a:rPr lang="en" sz="2300">
                <a:solidFill>
                  <a:srgbClr val="FFEA00"/>
                </a:solidFill>
                <a:latin typeface="Consolas"/>
                <a:ea typeface="Consolas"/>
                <a:cs typeface="Consolas"/>
                <a:sym typeface="Consolas"/>
              </a:rPr>
              <a:t>"</a:t>
            </a:r>
            <a:r>
              <a:rPr lang="en" sz="2300">
                <a:solidFill>
                  <a:srgbClr val="FFF352"/>
                </a:solidFill>
                <a:latin typeface="Consolas"/>
                <a:ea typeface="Consolas"/>
                <a:cs typeface="Consolas"/>
                <a:sym typeface="Consolas"/>
              </a:rPr>
              <a:t>hello world!"</a:t>
            </a:r>
            <a:r>
              <a:rPr lang="en" sz="2300">
                <a:solidFill>
                  <a:srgbClr val="F8F8F2"/>
                </a:solidFill>
                <a:latin typeface="Consolas"/>
                <a:ea typeface="Consolas"/>
                <a:cs typeface="Consolas"/>
                <a:sym typeface="Consolas"/>
              </a:rPr>
              <a:t>);    </a:t>
            </a:r>
            <a:endParaRPr sz="23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20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E6C000"/>
                </a:solidFill>
                <a:latin typeface="Consolas"/>
                <a:ea typeface="Consolas"/>
                <a:cs typeface="Consolas"/>
                <a:sym typeface="Consolas"/>
              </a:rPr>
              <a:t>// this is a comment!</a:t>
            </a:r>
            <a:endParaRPr sz="20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F8F8F2"/>
                </a:solidFill>
                <a:latin typeface="Consolas"/>
                <a:ea typeface="Consolas"/>
                <a:cs typeface="Consolas"/>
                <a:sym typeface="Consolas"/>
              </a:rPr>
              <a:t>    </a:t>
            </a:r>
            <a:endParaRPr sz="2500" b="1">
              <a:latin typeface="Courier New"/>
              <a:ea typeface="Courier New"/>
              <a:cs typeface="Courier New"/>
              <a:sym typeface="Courier New"/>
            </a:endParaRPr>
          </a:p>
        </p:txBody>
      </p:sp>
      <p:sp>
        <p:nvSpPr>
          <p:cNvPr id="2656" name="Google Shape;2656;p4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2657" name="Google Shape;2657;p4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Hello World!</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55">
                                            <p:txEl>
                                              <p:pRg st="0" end="0"/>
                                            </p:txEl>
                                          </p:spTgt>
                                        </p:tgtEl>
                                        <p:attrNameLst>
                                          <p:attrName>style.visibility</p:attrName>
                                        </p:attrNameLst>
                                      </p:cBhvr>
                                      <p:to>
                                        <p:strVal val="visible"/>
                                      </p:to>
                                    </p:set>
                                    <p:animEffect transition="in" filter="fade">
                                      <p:cBhvr>
                                        <p:cTn id="7" dur="1000"/>
                                        <p:tgtEl>
                                          <p:spTgt spid="26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55">
                                            <p:txEl>
                                              <p:pRg st="1" end="1"/>
                                            </p:txEl>
                                          </p:spTgt>
                                        </p:tgtEl>
                                        <p:attrNameLst>
                                          <p:attrName>style.visibility</p:attrName>
                                        </p:attrNameLst>
                                      </p:cBhvr>
                                      <p:to>
                                        <p:strVal val="visible"/>
                                      </p:to>
                                    </p:set>
                                    <p:animEffect transition="in" filter="fade">
                                      <p:cBhvr>
                                        <p:cTn id="12" dur="1000"/>
                                        <p:tgtEl>
                                          <p:spTgt spid="26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55">
                                            <p:txEl>
                                              <p:pRg st="2" end="2"/>
                                            </p:txEl>
                                          </p:spTgt>
                                        </p:tgtEl>
                                        <p:attrNameLst>
                                          <p:attrName>style.visibility</p:attrName>
                                        </p:attrNameLst>
                                      </p:cBhvr>
                                      <p:to>
                                        <p:strVal val="visible"/>
                                      </p:to>
                                    </p:set>
                                    <p:animEffect transition="in" filter="fade">
                                      <p:cBhvr>
                                        <p:cTn id="17" dur="1000"/>
                                        <p:tgtEl>
                                          <p:spTgt spid="265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55">
                                            <p:txEl>
                                              <p:pRg st="3" end="3"/>
                                            </p:txEl>
                                          </p:spTgt>
                                        </p:tgtEl>
                                        <p:attrNameLst>
                                          <p:attrName>style.visibility</p:attrName>
                                        </p:attrNameLst>
                                      </p:cBhvr>
                                      <p:to>
                                        <p:strVal val="visible"/>
                                      </p:to>
                                    </p:set>
                                    <p:animEffect transition="in" filter="fade">
                                      <p:cBhvr>
                                        <p:cTn id="22" dur="1000"/>
                                        <p:tgtEl>
                                          <p:spTgt spid="26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027"/>
        <p:cNvGrpSpPr/>
        <p:nvPr/>
      </p:nvGrpSpPr>
      <p:grpSpPr>
        <a:xfrm>
          <a:off x="0" y="0"/>
          <a:ext cx="0" cy="0"/>
          <a:chOff x="0" y="0"/>
          <a:chExt cx="0" cy="0"/>
        </a:xfrm>
      </p:grpSpPr>
      <p:sp>
        <p:nvSpPr>
          <p:cNvPr id="3028" name="Google Shape;3028;p85"/>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5"/>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 arrow functions:</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 arrow functions:</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30" name="Google Shape;3030;p85"/>
          <p:cNvSpPr txBox="1">
            <a:spLocks noGrp="1"/>
          </p:cNvSpPr>
          <p:nvPr>
            <p:ph type="title" idx="4294967295"/>
          </p:nvPr>
        </p:nvSpPr>
        <p:spPr>
          <a:xfrm>
            <a:off x="855300" y="531200"/>
            <a:ext cx="69756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In-line arrow functions</a:t>
            </a:r>
            <a:endParaRPr sz="27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034"/>
        <p:cNvGrpSpPr/>
        <p:nvPr/>
      </p:nvGrpSpPr>
      <p:grpSpPr>
        <a:xfrm>
          <a:off x="0" y="0"/>
          <a:ext cx="0" cy="0"/>
          <a:chOff x="0" y="0"/>
          <a:chExt cx="0" cy="0"/>
        </a:xfrm>
      </p:grpSpPr>
      <p:sp>
        <p:nvSpPr>
          <p:cNvPr id="3035" name="Google Shape;3035;p86"/>
          <p:cNvSpPr txBox="1">
            <a:spLocks noGrp="1"/>
          </p:cNvSpPr>
          <p:nvPr>
            <p:ph type="ctrTitle" idx="4294967295"/>
          </p:nvPr>
        </p:nvSpPr>
        <p:spPr>
          <a:xfrm>
            <a:off x="855300" y="24215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Ok, but what about methods?</a:t>
            </a:r>
            <a:endParaRPr sz="6000"/>
          </a:p>
        </p:txBody>
      </p:sp>
      <p:sp>
        <p:nvSpPr>
          <p:cNvPr id="3036" name="Google Shape;3036;p86"/>
          <p:cNvSpPr txBox="1">
            <a:spLocks noGrp="1"/>
          </p:cNvSpPr>
          <p:nvPr>
            <p:ph type="subTitle" idx="4294967295"/>
          </p:nvPr>
        </p:nvSpPr>
        <p:spPr>
          <a:xfrm>
            <a:off x="855300" y="3716350"/>
            <a:ext cx="75540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A method is a function which is a property of an object</a:t>
            </a:r>
            <a:endParaRPr/>
          </a:p>
        </p:txBody>
      </p:sp>
      <p:sp>
        <p:nvSpPr>
          <p:cNvPr id="3037" name="Google Shape;3037;p86"/>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6"/>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6"/>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6"/>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6"/>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51</a:t>
            </a:fld>
            <a:endParaRPr/>
          </a:p>
        </p:txBody>
      </p:sp>
      <p:grpSp>
        <p:nvGrpSpPr>
          <p:cNvPr id="3043" name="Google Shape;3043;p86"/>
          <p:cNvGrpSpPr/>
          <p:nvPr/>
        </p:nvGrpSpPr>
        <p:grpSpPr>
          <a:xfrm rot="5400000">
            <a:off x="1864911" y="-692198"/>
            <a:ext cx="711327" cy="4441016"/>
            <a:chOff x="967895" y="415018"/>
            <a:chExt cx="628714" cy="3926280"/>
          </a:xfrm>
        </p:grpSpPr>
        <p:sp>
          <p:nvSpPr>
            <p:cNvPr id="3044" name="Google Shape;3044;p86"/>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5" name="Google Shape;3045;p86"/>
            <p:cNvGrpSpPr/>
            <p:nvPr/>
          </p:nvGrpSpPr>
          <p:grpSpPr>
            <a:xfrm>
              <a:off x="967895" y="415018"/>
              <a:ext cx="628714" cy="801374"/>
              <a:chOff x="1774126" y="766200"/>
              <a:chExt cx="1582467" cy="2017050"/>
            </a:xfrm>
          </p:grpSpPr>
          <p:sp>
            <p:nvSpPr>
              <p:cNvPr id="3046" name="Google Shape;3046;p8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8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8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8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8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8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8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8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057"/>
        <p:cNvGrpSpPr/>
        <p:nvPr/>
      </p:nvGrpSpPr>
      <p:grpSpPr>
        <a:xfrm>
          <a:off x="0" y="0"/>
          <a:ext cx="0" cy="0"/>
          <a:chOff x="0" y="0"/>
          <a:chExt cx="0" cy="0"/>
        </a:xfrm>
      </p:grpSpPr>
      <p:sp>
        <p:nvSpPr>
          <p:cNvPr id="3058" name="Google Shape;3058;p87"/>
          <p:cNvSpPr txBox="1">
            <a:spLocks noGrp="1"/>
          </p:cNvSpPr>
          <p:nvPr>
            <p:ph type="title"/>
          </p:nvPr>
        </p:nvSpPr>
        <p:spPr>
          <a:xfrm>
            <a:off x="855300" y="5312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Time for a recap!</a:t>
            </a:r>
            <a:endParaRPr/>
          </a:p>
        </p:txBody>
      </p:sp>
      <p:sp>
        <p:nvSpPr>
          <p:cNvPr id="3059" name="Google Shape;3059;p87"/>
          <p:cNvSpPr txBox="1">
            <a:spLocks noGrp="1"/>
          </p:cNvSpPr>
          <p:nvPr>
            <p:ph type="body" idx="1"/>
          </p:nvPr>
        </p:nvSpPr>
        <p:spPr>
          <a:xfrm>
            <a:off x="855300" y="1172825"/>
            <a:ext cx="6717600" cy="2834100"/>
          </a:xfrm>
          <a:prstGeom prst="rect">
            <a:avLst/>
          </a:prstGeom>
        </p:spPr>
        <p:txBody>
          <a:bodyPr spcFirstLastPara="1" wrap="square" lIns="0" tIns="0" rIns="0" bIns="0" anchor="t" anchorCtr="0">
            <a:noAutofit/>
          </a:bodyPr>
          <a:lstStyle/>
          <a:p>
            <a:pPr marL="457200" lvl="0" indent="-342900" algn="l" rtl="0">
              <a:lnSpc>
                <a:spcPct val="100000"/>
              </a:lnSpc>
              <a:spcBef>
                <a:spcPts val="0"/>
              </a:spcBef>
              <a:spcAft>
                <a:spcPts val="0"/>
              </a:spcAft>
              <a:buSzPts val="1800"/>
              <a:buChar char="➢"/>
            </a:pPr>
            <a:r>
              <a:rPr lang="en" sz="1800"/>
              <a:t>Defining functions using Function Definitions</a:t>
            </a:r>
            <a:endParaRPr sz="1800"/>
          </a:p>
          <a:p>
            <a:pPr marL="457200" lvl="0" indent="-342900" algn="l" rtl="0">
              <a:lnSpc>
                <a:spcPct val="100000"/>
              </a:lnSpc>
              <a:spcBef>
                <a:spcPts val="1000"/>
              </a:spcBef>
              <a:spcAft>
                <a:spcPts val="0"/>
              </a:spcAft>
              <a:buSzPts val="1800"/>
              <a:buChar char="➢"/>
            </a:pPr>
            <a:r>
              <a:rPr lang="en" sz="1800"/>
              <a:t>Defining anonymous functions</a:t>
            </a:r>
            <a:endParaRPr sz="1800"/>
          </a:p>
          <a:p>
            <a:pPr marL="457200" lvl="0" indent="-342900" algn="l" rtl="0">
              <a:lnSpc>
                <a:spcPct val="100000"/>
              </a:lnSpc>
              <a:spcBef>
                <a:spcPts val="1000"/>
              </a:spcBef>
              <a:spcAft>
                <a:spcPts val="0"/>
              </a:spcAft>
              <a:buSzPts val="1800"/>
              <a:buChar char="➢"/>
            </a:pPr>
            <a:r>
              <a:rPr lang="en" sz="1800"/>
              <a:t>Assigning functions to variables</a:t>
            </a:r>
            <a:endParaRPr sz="1800"/>
          </a:p>
          <a:p>
            <a:pPr marL="457200" lvl="0" indent="-342900" algn="l" rtl="0">
              <a:lnSpc>
                <a:spcPct val="100000"/>
              </a:lnSpc>
              <a:spcBef>
                <a:spcPts val="1000"/>
              </a:spcBef>
              <a:spcAft>
                <a:spcPts val="0"/>
              </a:spcAft>
              <a:buSzPts val="1800"/>
              <a:buChar char="➢"/>
            </a:pPr>
            <a:r>
              <a:rPr lang="en" sz="1800"/>
              <a:t>Passing data to functions as arguments</a:t>
            </a:r>
            <a:endParaRPr sz="1800"/>
          </a:p>
          <a:p>
            <a:pPr marL="457200" lvl="0" indent="-342900" algn="l" rtl="0">
              <a:lnSpc>
                <a:spcPct val="100000"/>
              </a:lnSpc>
              <a:spcBef>
                <a:spcPts val="1000"/>
              </a:spcBef>
              <a:spcAft>
                <a:spcPts val="0"/>
              </a:spcAft>
              <a:buSzPts val="1800"/>
              <a:buChar char="➢"/>
            </a:pPr>
            <a:r>
              <a:rPr lang="en" sz="1800"/>
              <a:t>Using data passed to functions as parameters</a:t>
            </a:r>
            <a:endParaRPr sz="1800"/>
          </a:p>
          <a:p>
            <a:pPr marL="457200" lvl="0" indent="-342900" algn="l" rtl="0">
              <a:lnSpc>
                <a:spcPct val="100000"/>
              </a:lnSpc>
              <a:spcBef>
                <a:spcPts val="1000"/>
              </a:spcBef>
              <a:spcAft>
                <a:spcPts val="0"/>
              </a:spcAft>
              <a:buSzPts val="1800"/>
              <a:buChar char="➢"/>
            </a:pPr>
            <a:r>
              <a:rPr lang="en" sz="1800"/>
              <a:t>Return values</a:t>
            </a:r>
            <a:endParaRPr sz="1800"/>
          </a:p>
          <a:p>
            <a:pPr marL="457200" lvl="0" indent="-342900" algn="l" rtl="0">
              <a:lnSpc>
                <a:spcPct val="100000"/>
              </a:lnSpc>
              <a:spcBef>
                <a:spcPts val="1000"/>
              </a:spcBef>
              <a:spcAft>
                <a:spcPts val="0"/>
              </a:spcAft>
              <a:buSzPts val="1800"/>
              <a:buChar char="➢"/>
            </a:pPr>
            <a:r>
              <a:rPr lang="en" sz="1800"/>
              <a:t>Callbacks</a:t>
            </a:r>
            <a:endParaRPr sz="1800"/>
          </a:p>
          <a:p>
            <a:pPr marL="457200" lvl="0" indent="-342900" algn="l" rtl="0">
              <a:lnSpc>
                <a:spcPct val="100000"/>
              </a:lnSpc>
              <a:spcBef>
                <a:spcPts val="1000"/>
              </a:spcBef>
              <a:spcAft>
                <a:spcPts val="0"/>
              </a:spcAft>
              <a:buSzPts val="1800"/>
              <a:buChar char="➢"/>
            </a:pPr>
            <a:r>
              <a:rPr lang="en" sz="1800"/>
              <a:t>Arrow functions</a:t>
            </a:r>
            <a:endParaRPr sz="1800"/>
          </a:p>
          <a:p>
            <a:pPr marL="457200" lvl="0" indent="-342900" algn="l" rtl="0">
              <a:lnSpc>
                <a:spcPct val="100000"/>
              </a:lnSpc>
              <a:spcBef>
                <a:spcPts val="1000"/>
              </a:spcBef>
              <a:spcAft>
                <a:spcPts val="1000"/>
              </a:spcAft>
              <a:buSzPts val="1800"/>
              <a:buChar char="➢"/>
            </a:pPr>
            <a:r>
              <a:rPr lang="en" sz="1800"/>
              <a:t>Methods</a:t>
            </a:r>
            <a:endParaRPr sz="1800"/>
          </a:p>
        </p:txBody>
      </p:sp>
      <p:sp>
        <p:nvSpPr>
          <p:cNvPr id="3060" name="Google Shape;3060;p8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3065" name="Google Shape;3065;p88"/>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Making Decisions </a:t>
            </a:r>
            <a:endParaRPr/>
          </a:p>
          <a:p>
            <a:pPr marL="0" lvl="0" indent="0" algn="ctr" rtl="0">
              <a:spcBef>
                <a:spcPts val="0"/>
              </a:spcBef>
              <a:spcAft>
                <a:spcPts val="0"/>
              </a:spcAft>
              <a:buNone/>
            </a:pPr>
            <a:r>
              <a:rPr lang="en"/>
              <a:t>in JS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069"/>
        <p:cNvGrpSpPr/>
        <p:nvPr/>
      </p:nvGrpSpPr>
      <p:grpSpPr>
        <a:xfrm>
          <a:off x="0" y="0"/>
          <a:ext cx="0" cy="0"/>
          <a:chOff x="0" y="0"/>
          <a:chExt cx="0" cy="0"/>
        </a:xfrm>
      </p:grpSpPr>
      <p:sp>
        <p:nvSpPr>
          <p:cNvPr id="3070" name="Google Shape;3070;p89"/>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if statement</a:t>
            </a:r>
            <a:endParaRPr sz="6000"/>
          </a:p>
        </p:txBody>
      </p:sp>
      <p:sp>
        <p:nvSpPr>
          <p:cNvPr id="3071" name="Google Shape;3071;p89"/>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The code block after an if statement will run </a:t>
            </a:r>
            <a:r>
              <a:rPr lang="en" b="1">
                <a:latin typeface="Space Grotesk"/>
                <a:ea typeface="Space Grotesk"/>
                <a:cs typeface="Space Grotesk"/>
                <a:sym typeface="Space Grotesk"/>
              </a:rPr>
              <a:t>only if</a:t>
            </a:r>
            <a:r>
              <a:rPr lang="en"/>
              <a:t> it’s condition is true.</a:t>
            </a:r>
            <a:endParaRPr/>
          </a:p>
        </p:txBody>
      </p:sp>
      <p:sp>
        <p:nvSpPr>
          <p:cNvPr id="3072" name="Google Shape;3072;p89"/>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3" name="Google Shape;3073;p89"/>
          <p:cNvGrpSpPr/>
          <p:nvPr/>
        </p:nvGrpSpPr>
        <p:grpSpPr>
          <a:xfrm>
            <a:off x="5198192" y="817552"/>
            <a:ext cx="1512402" cy="1512781"/>
            <a:chOff x="6654650" y="3665275"/>
            <a:chExt cx="409100" cy="409125"/>
          </a:xfrm>
        </p:grpSpPr>
        <p:sp>
          <p:nvSpPr>
            <p:cNvPr id="3074" name="Google Shape;3074;p8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6" name="Google Shape;3076;p89"/>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9"/>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9"/>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9"/>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54</a:t>
            </a:fld>
            <a:endParaRPr/>
          </a:p>
        </p:txBody>
      </p:sp>
      <p:grpSp>
        <p:nvGrpSpPr>
          <p:cNvPr id="3081" name="Google Shape;3081;p89"/>
          <p:cNvGrpSpPr/>
          <p:nvPr/>
        </p:nvGrpSpPr>
        <p:grpSpPr>
          <a:xfrm rot="5400000">
            <a:off x="1864911" y="-692198"/>
            <a:ext cx="711327" cy="4441016"/>
            <a:chOff x="967895" y="415018"/>
            <a:chExt cx="628714" cy="3926280"/>
          </a:xfrm>
        </p:grpSpPr>
        <p:sp>
          <p:nvSpPr>
            <p:cNvPr id="3082" name="Google Shape;3082;p89"/>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3" name="Google Shape;3083;p89"/>
            <p:cNvGrpSpPr/>
            <p:nvPr/>
          </p:nvGrpSpPr>
          <p:grpSpPr>
            <a:xfrm>
              <a:off x="967895" y="415018"/>
              <a:ext cx="628714" cy="801374"/>
              <a:chOff x="1774126" y="766200"/>
              <a:chExt cx="1582467" cy="2017050"/>
            </a:xfrm>
          </p:grpSpPr>
          <p:sp>
            <p:nvSpPr>
              <p:cNvPr id="3084" name="Google Shape;3084;p8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8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8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8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8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9" name="Google Shape;3089;p8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0" name="Google Shape;3090;p8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8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095"/>
        <p:cNvGrpSpPr/>
        <p:nvPr/>
      </p:nvGrpSpPr>
      <p:grpSpPr>
        <a:xfrm>
          <a:off x="0" y="0"/>
          <a:ext cx="0" cy="0"/>
          <a:chOff x="0" y="0"/>
          <a:chExt cx="0" cy="0"/>
        </a:xfrm>
      </p:grpSpPr>
      <p:sp>
        <p:nvSpPr>
          <p:cNvPr id="3096" name="Google Shape;3096;p90"/>
          <p:cNvSpPr/>
          <p:nvPr/>
        </p:nvSpPr>
        <p:spPr>
          <a:xfrm>
            <a:off x="991800" y="1922150"/>
            <a:ext cx="5435700" cy="222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90"/>
          <p:cNvSpPr txBox="1">
            <a:spLocks noGrp="1"/>
          </p:cNvSpPr>
          <p:nvPr>
            <p:ph type="ctrTitle" idx="4294967295"/>
          </p:nvPr>
        </p:nvSpPr>
        <p:spPr>
          <a:xfrm>
            <a:off x="1437725" y="2414150"/>
            <a:ext cx="6942300" cy="23652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(condition)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if condition is true,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E6C000"/>
                </a:solidFill>
                <a:latin typeface="Consolas"/>
                <a:ea typeface="Consolas"/>
                <a:cs typeface="Consolas"/>
                <a:sym typeface="Consolas"/>
              </a:rPr>
              <a:t>    // the code in this block will run</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spcBef>
                <a:spcPts val="0"/>
              </a:spcBef>
              <a:spcAft>
                <a:spcPts val="0"/>
              </a:spcAft>
              <a:buNone/>
            </a:pPr>
            <a:endParaRPr sz="1550" i="1">
              <a:solidFill>
                <a:srgbClr val="C2FFDF"/>
              </a:solidFill>
              <a:latin typeface="Consolas"/>
              <a:ea typeface="Consolas"/>
              <a:cs typeface="Consolas"/>
              <a:sym typeface="Consolas"/>
            </a:endParaRPr>
          </a:p>
        </p:txBody>
      </p:sp>
      <p:sp>
        <p:nvSpPr>
          <p:cNvPr id="3098" name="Google Shape;3098;p90"/>
          <p:cNvSpPr txBox="1">
            <a:spLocks noGrp="1"/>
          </p:cNvSpPr>
          <p:nvPr>
            <p:ph type="title" idx="4294967295"/>
          </p:nvPr>
        </p:nvSpPr>
        <p:spPr>
          <a:xfrm>
            <a:off x="855300" y="836000"/>
            <a:ext cx="71637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if statement syntax:</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102"/>
        <p:cNvGrpSpPr/>
        <p:nvPr/>
      </p:nvGrpSpPr>
      <p:grpSpPr>
        <a:xfrm>
          <a:off x="0" y="0"/>
          <a:ext cx="0" cy="0"/>
          <a:chOff x="0" y="0"/>
          <a:chExt cx="0" cy="0"/>
        </a:xfrm>
      </p:grpSpPr>
      <p:sp>
        <p:nvSpPr>
          <p:cNvPr id="3103" name="Google Shape;3103;p91"/>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91"/>
          <p:cNvSpPr txBox="1">
            <a:spLocks noGrp="1"/>
          </p:cNvSpPr>
          <p:nvPr>
            <p:ph type="ctrTitle" idx="4294967295"/>
          </p:nvPr>
        </p:nvSpPr>
        <p:spPr>
          <a:xfrm>
            <a:off x="495575" y="2429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450">
                <a:solidFill>
                  <a:srgbClr val="FFB8D1"/>
                </a:solidFill>
                <a:latin typeface="Consolas"/>
                <a:ea typeface="Consolas"/>
                <a:cs typeface="Consolas"/>
                <a:sym typeface="Consolas"/>
              </a:rPr>
              <a:t>if</a:t>
            </a:r>
            <a:r>
              <a:rPr lang="en" sz="1450">
                <a:solidFill>
                  <a:srgbClr val="F8F8F2"/>
                </a:solidFill>
                <a:latin typeface="Consolas"/>
                <a:ea typeface="Consolas"/>
                <a:cs typeface="Consolas"/>
                <a:sym typeface="Consolas"/>
              </a:rPr>
              <a:t> (</a:t>
            </a:r>
            <a:r>
              <a:rPr lang="en" sz="1450">
                <a:solidFill>
                  <a:srgbClr val="C5A3FF"/>
                </a:solidFill>
                <a:latin typeface="Consolas"/>
                <a:ea typeface="Consolas"/>
                <a:cs typeface="Consolas"/>
                <a:sym typeface="Consolas"/>
              </a:rPr>
              <a:t>true</a:t>
            </a:r>
            <a:r>
              <a:rPr lang="en" sz="1450">
                <a:solidFill>
                  <a:srgbClr val="F8F8F2"/>
                </a:solidFill>
                <a:latin typeface="Consolas"/>
                <a:ea typeface="Consolas"/>
                <a:cs typeface="Consolas"/>
                <a:sym typeface="Consolas"/>
              </a:rPr>
              <a:t>) {</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    console.</a:t>
            </a:r>
            <a:r>
              <a:rPr lang="en" sz="1450">
                <a:solidFill>
                  <a:srgbClr val="FFF352"/>
                </a:solidFill>
                <a:latin typeface="Consolas"/>
                <a:ea typeface="Consolas"/>
                <a:cs typeface="Consolas"/>
                <a:sym typeface="Consolas"/>
              </a:rPr>
              <a:t>log</a:t>
            </a:r>
            <a:r>
              <a:rPr lang="en" sz="1450">
                <a:solidFill>
                  <a:srgbClr val="F8F8F2"/>
                </a:solidFill>
                <a:latin typeface="Consolas"/>
                <a:ea typeface="Consolas"/>
                <a:cs typeface="Consolas"/>
                <a:sym typeface="Consolas"/>
              </a:rPr>
              <a:t>(</a:t>
            </a:r>
            <a:r>
              <a:rPr lang="en" sz="1450">
                <a:solidFill>
                  <a:srgbClr val="FFEA00"/>
                </a:solidFill>
                <a:latin typeface="Consolas"/>
                <a:ea typeface="Consolas"/>
                <a:cs typeface="Consolas"/>
                <a:sym typeface="Consolas"/>
              </a:rPr>
              <a:t>"This always runs, because true is always true!"</a:t>
            </a: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FB8D1"/>
                </a:solidFill>
                <a:latin typeface="Consolas"/>
                <a:ea typeface="Consolas"/>
                <a:cs typeface="Consolas"/>
                <a:sym typeface="Consolas"/>
              </a:rPr>
              <a:t>if</a:t>
            </a:r>
            <a:r>
              <a:rPr lang="en" sz="1450">
                <a:solidFill>
                  <a:srgbClr val="F8F8F2"/>
                </a:solidFill>
                <a:latin typeface="Consolas"/>
                <a:ea typeface="Consolas"/>
                <a:cs typeface="Consolas"/>
                <a:sym typeface="Consolas"/>
              </a:rPr>
              <a:t> (</a:t>
            </a:r>
            <a:r>
              <a:rPr lang="en" sz="1450">
                <a:solidFill>
                  <a:srgbClr val="C5A3FF"/>
                </a:solidFill>
                <a:latin typeface="Consolas"/>
                <a:ea typeface="Consolas"/>
                <a:cs typeface="Consolas"/>
                <a:sym typeface="Consolas"/>
              </a:rPr>
              <a:t>false</a:t>
            </a:r>
            <a:r>
              <a:rPr lang="en" sz="1450">
                <a:solidFill>
                  <a:srgbClr val="F8F8F2"/>
                </a:solidFill>
                <a:latin typeface="Consolas"/>
                <a:ea typeface="Consolas"/>
                <a:cs typeface="Consolas"/>
                <a:sym typeface="Consolas"/>
              </a:rPr>
              <a:t>) { </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    console.</a:t>
            </a:r>
            <a:r>
              <a:rPr lang="en" sz="1450">
                <a:solidFill>
                  <a:srgbClr val="FFF352"/>
                </a:solidFill>
                <a:latin typeface="Consolas"/>
                <a:ea typeface="Consolas"/>
                <a:cs typeface="Consolas"/>
                <a:sym typeface="Consolas"/>
              </a:rPr>
              <a:t>log</a:t>
            </a:r>
            <a:r>
              <a:rPr lang="en" sz="1450">
                <a:solidFill>
                  <a:srgbClr val="F8F8F2"/>
                </a:solidFill>
                <a:latin typeface="Consolas"/>
                <a:ea typeface="Consolas"/>
                <a:cs typeface="Consolas"/>
                <a:sym typeface="Consolas"/>
              </a:rPr>
              <a:t>(</a:t>
            </a:r>
            <a:r>
              <a:rPr lang="en" sz="1450">
                <a:solidFill>
                  <a:srgbClr val="FFEA00"/>
                </a:solidFill>
                <a:latin typeface="Consolas"/>
                <a:ea typeface="Consolas"/>
                <a:cs typeface="Consolas"/>
                <a:sym typeface="Consolas"/>
              </a:rPr>
              <a:t>"This NEVER runs, because the condition is always false"</a:t>
            </a: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spcBef>
                <a:spcPts val="0"/>
              </a:spcBef>
              <a:spcAft>
                <a:spcPts val="0"/>
              </a:spcAft>
              <a:buNone/>
            </a:pPr>
            <a:endParaRPr sz="1600">
              <a:solidFill>
                <a:srgbClr val="FFB8D1"/>
              </a:solidFill>
              <a:latin typeface="Consolas"/>
              <a:ea typeface="Consolas"/>
              <a:cs typeface="Consolas"/>
              <a:sym typeface="Consolas"/>
            </a:endParaRPr>
          </a:p>
        </p:txBody>
      </p:sp>
      <p:sp>
        <p:nvSpPr>
          <p:cNvPr id="3105" name="Google Shape;3105;p9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Example if statements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109"/>
        <p:cNvGrpSpPr/>
        <p:nvPr/>
      </p:nvGrpSpPr>
      <p:grpSpPr>
        <a:xfrm>
          <a:off x="0" y="0"/>
          <a:ext cx="0" cy="0"/>
          <a:chOff x="0" y="0"/>
          <a:chExt cx="0" cy="0"/>
        </a:xfrm>
      </p:grpSpPr>
      <p:sp>
        <p:nvSpPr>
          <p:cNvPr id="3110" name="Google Shape;3110;p92"/>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92"/>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20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17</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can drive a car in the UK"</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18</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can buy alcohol in the UK"</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21</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can fly commercial airlines!"</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B8D1"/>
              </a:solidFill>
              <a:latin typeface="Consolas"/>
              <a:ea typeface="Consolas"/>
              <a:cs typeface="Consolas"/>
              <a:sym typeface="Consolas"/>
            </a:endParaRPr>
          </a:p>
        </p:txBody>
      </p:sp>
      <p:sp>
        <p:nvSpPr>
          <p:cNvPr id="3112" name="Google Shape;3112;p92"/>
          <p:cNvSpPr txBox="1">
            <a:spLocks noGrp="1"/>
          </p:cNvSpPr>
          <p:nvPr>
            <p:ph type="title" idx="4294967295"/>
          </p:nvPr>
        </p:nvSpPr>
        <p:spPr>
          <a:xfrm>
            <a:off x="855300" y="836000"/>
            <a:ext cx="6240900" cy="663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Example if statements with comparison operators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116"/>
        <p:cNvGrpSpPr/>
        <p:nvPr/>
      </p:nvGrpSpPr>
      <p:grpSpPr>
        <a:xfrm>
          <a:off x="0" y="0"/>
          <a:ext cx="0" cy="0"/>
          <a:chOff x="0" y="0"/>
          <a:chExt cx="0" cy="0"/>
        </a:xfrm>
      </p:grpSpPr>
      <p:sp>
        <p:nvSpPr>
          <p:cNvPr id="3117" name="Google Shape;3117;p93"/>
          <p:cNvSpPr/>
          <p:nvPr/>
        </p:nvSpPr>
        <p:spPr>
          <a:xfrm>
            <a:off x="991800" y="1922150"/>
            <a:ext cx="5435700" cy="222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93"/>
          <p:cNvSpPr txBox="1">
            <a:spLocks noGrp="1"/>
          </p:cNvSpPr>
          <p:nvPr>
            <p:ph type="ctrTitle" idx="4294967295"/>
          </p:nvPr>
        </p:nvSpPr>
        <p:spPr>
          <a:xfrm>
            <a:off x="1437725" y="2275750"/>
            <a:ext cx="6942300" cy="2503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(condition)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do something</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do something else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spcBef>
                <a:spcPts val="0"/>
              </a:spcBef>
              <a:spcAft>
                <a:spcPts val="0"/>
              </a:spcAft>
              <a:buNone/>
            </a:pPr>
            <a:endParaRPr sz="1600">
              <a:solidFill>
                <a:srgbClr val="FFB8D1"/>
              </a:solidFill>
              <a:latin typeface="Consolas"/>
              <a:ea typeface="Consolas"/>
              <a:cs typeface="Consolas"/>
              <a:sym typeface="Consolas"/>
            </a:endParaRPr>
          </a:p>
        </p:txBody>
      </p:sp>
      <p:sp>
        <p:nvSpPr>
          <p:cNvPr id="3119" name="Google Shape;3119;p93"/>
          <p:cNvSpPr txBox="1">
            <a:spLocks noGrp="1"/>
          </p:cNvSpPr>
          <p:nvPr>
            <p:ph type="title" idx="4294967295"/>
          </p:nvPr>
        </p:nvSpPr>
        <p:spPr>
          <a:xfrm>
            <a:off x="855300" y="836000"/>
            <a:ext cx="71637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if/else statement syntax:</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123"/>
        <p:cNvGrpSpPr/>
        <p:nvPr/>
      </p:nvGrpSpPr>
      <p:grpSpPr>
        <a:xfrm>
          <a:off x="0" y="0"/>
          <a:ext cx="0" cy="0"/>
          <a:chOff x="0" y="0"/>
          <a:chExt cx="0" cy="0"/>
        </a:xfrm>
      </p:grpSpPr>
      <p:sp>
        <p:nvSpPr>
          <p:cNvPr id="3124" name="Google Shape;3124;p94"/>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94"/>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currentMoney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laptopPrice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(currentMoney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laptopPrice)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"Woohoo! Getting a new laptop!"</a:t>
            </a:r>
            <a:r>
              <a:rPr lang="en" sz="1600">
                <a:solidFill>
                  <a:srgbClr val="F8F8F2"/>
                </a:solidFill>
                <a:latin typeface="Consolas"/>
                <a:ea typeface="Consolas"/>
                <a:cs typeface="Consolas"/>
                <a:sym typeface="Consolas"/>
              </a:rPr>
              <a:t>);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"Can't afford a new laptop, yet! Wah Wah"</a:t>
            </a:r>
            <a:r>
              <a:rPr lang="en" sz="1600">
                <a:solidFill>
                  <a:srgbClr val="F8F8F2"/>
                </a:solidFill>
                <a:latin typeface="Consolas"/>
                <a:ea typeface="Consolas"/>
                <a:cs typeface="Consolas"/>
                <a:sym typeface="Consolas"/>
              </a:rPr>
              <a:t>);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26" name="Google Shape;3126;p94"/>
          <p:cNvSpPr txBox="1">
            <a:spLocks noGrp="1"/>
          </p:cNvSpPr>
          <p:nvPr>
            <p:ph type="title" idx="4294967295"/>
          </p:nvPr>
        </p:nvSpPr>
        <p:spPr>
          <a:xfrm>
            <a:off x="855300" y="759800"/>
            <a:ext cx="62409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if/else statement example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61"/>
        <p:cNvGrpSpPr/>
        <p:nvPr/>
      </p:nvGrpSpPr>
      <p:grpSpPr>
        <a:xfrm>
          <a:off x="0" y="0"/>
          <a:ext cx="0" cy="0"/>
          <a:chOff x="0" y="0"/>
          <a:chExt cx="0" cy="0"/>
        </a:xfrm>
      </p:grpSpPr>
      <p:sp>
        <p:nvSpPr>
          <p:cNvPr id="2662" name="Google Shape;2662;p42"/>
          <p:cNvSpPr/>
          <p:nvPr/>
        </p:nvSpPr>
        <p:spPr>
          <a:xfrm>
            <a:off x="796675" y="642950"/>
            <a:ext cx="4787100" cy="26487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2"/>
          <p:cNvSpPr txBox="1">
            <a:spLocks noGrp="1"/>
          </p:cNvSpPr>
          <p:nvPr>
            <p:ph type="ctrTitle" idx="4294967295"/>
          </p:nvPr>
        </p:nvSpPr>
        <p:spPr>
          <a:xfrm>
            <a:off x="1083900" y="841650"/>
            <a:ext cx="4283100" cy="2343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2000" i="1">
                <a:solidFill>
                  <a:srgbClr val="C2FFDF"/>
                </a:solidFill>
                <a:latin typeface="Consolas"/>
                <a:ea typeface="Consolas"/>
                <a:cs typeface="Consolas"/>
                <a:sym typeface="Consolas"/>
              </a:rPr>
              <a:t>const</a:t>
            </a:r>
            <a:r>
              <a:rPr lang="en" sz="2000">
                <a:solidFill>
                  <a:srgbClr val="F8F8F2"/>
                </a:solidFill>
                <a:latin typeface="Consolas"/>
                <a:ea typeface="Consolas"/>
                <a:cs typeface="Consolas"/>
                <a:sym typeface="Consolas"/>
              </a:rPr>
              <a:t> value1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a:t>
            </a:r>
            <a:r>
              <a:rPr lang="en" sz="2000">
                <a:solidFill>
                  <a:srgbClr val="C5A3FF"/>
                </a:solidFill>
                <a:latin typeface="Consolas"/>
                <a:ea typeface="Consolas"/>
                <a:cs typeface="Consolas"/>
                <a:sym typeface="Consolas"/>
              </a:rPr>
              <a:t>1</a:t>
            </a:r>
            <a:r>
              <a:rPr lang="en" sz="2000">
                <a:solidFill>
                  <a:srgbClr val="F8F8F2"/>
                </a:solidFill>
                <a:latin typeface="Consolas"/>
                <a:ea typeface="Consolas"/>
                <a:cs typeface="Consolas"/>
                <a:sym typeface="Consolas"/>
              </a:rPr>
              <a:t>;</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i="1">
                <a:solidFill>
                  <a:srgbClr val="C2FFDF"/>
                </a:solidFill>
                <a:latin typeface="Consolas"/>
                <a:ea typeface="Consolas"/>
                <a:cs typeface="Consolas"/>
                <a:sym typeface="Consolas"/>
              </a:rPr>
              <a:t>const</a:t>
            </a:r>
            <a:r>
              <a:rPr lang="en" sz="2000">
                <a:solidFill>
                  <a:srgbClr val="F8F8F2"/>
                </a:solidFill>
                <a:latin typeface="Consolas"/>
                <a:ea typeface="Consolas"/>
                <a:cs typeface="Consolas"/>
                <a:sym typeface="Consolas"/>
              </a:rPr>
              <a:t> value2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a:t>
            </a:r>
            <a:r>
              <a:rPr lang="en" sz="2000">
                <a:solidFill>
                  <a:srgbClr val="C5A3FF"/>
                </a:solidFill>
                <a:latin typeface="Consolas"/>
                <a:ea typeface="Consolas"/>
                <a:cs typeface="Consolas"/>
                <a:sym typeface="Consolas"/>
              </a:rPr>
              <a:t>2</a:t>
            </a:r>
            <a:r>
              <a:rPr lang="en" sz="2000">
                <a:solidFill>
                  <a:srgbClr val="F8F8F2"/>
                </a:solidFill>
                <a:latin typeface="Consolas"/>
                <a:ea typeface="Consolas"/>
                <a:cs typeface="Consolas"/>
                <a:sym typeface="Consolas"/>
              </a:rPr>
              <a:t>;</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i="1">
                <a:solidFill>
                  <a:srgbClr val="C2FFDF"/>
                </a:solidFill>
                <a:latin typeface="Consolas"/>
                <a:ea typeface="Consolas"/>
                <a:cs typeface="Consolas"/>
                <a:sym typeface="Consolas"/>
              </a:rPr>
              <a:t>const</a:t>
            </a:r>
            <a:r>
              <a:rPr lang="en" sz="2000">
                <a:solidFill>
                  <a:srgbClr val="F8F8F2"/>
                </a:solidFill>
                <a:latin typeface="Consolas"/>
                <a:ea typeface="Consolas"/>
                <a:cs typeface="Consolas"/>
                <a:sym typeface="Consolas"/>
              </a:rPr>
              <a:t> total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value1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value2;</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F8F8F2"/>
                </a:solidFill>
                <a:latin typeface="Consolas"/>
                <a:ea typeface="Consolas"/>
                <a:cs typeface="Consolas"/>
                <a:sym typeface="Consolas"/>
              </a:rPr>
              <a:t>console.</a:t>
            </a:r>
            <a:r>
              <a:rPr lang="en" sz="2000">
                <a:solidFill>
                  <a:srgbClr val="FFF352"/>
                </a:solidFill>
                <a:latin typeface="Consolas"/>
                <a:ea typeface="Consolas"/>
                <a:cs typeface="Consolas"/>
                <a:sym typeface="Consolas"/>
              </a:rPr>
              <a:t>log</a:t>
            </a:r>
            <a:r>
              <a:rPr lang="en" sz="2000">
                <a:solidFill>
                  <a:srgbClr val="F8F8F2"/>
                </a:solidFill>
                <a:latin typeface="Consolas"/>
                <a:ea typeface="Consolas"/>
                <a:cs typeface="Consolas"/>
                <a:sym typeface="Consolas"/>
              </a:rPr>
              <a:t>(total);</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E6C000"/>
                </a:solidFill>
                <a:latin typeface="Consolas"/>
                <a:ea typeface="Consolas"/>
                <a:cs typeface="Consolas"/>
                <a:sym typeface="Consolas"/>
              </a:rPr>
              <a:t>// output is 3</a:t>
            </a:r>
            <a:endParaRPr sz="2000">
              <a:solidFill>
                <a:srgbClr val="566185"/>
              </a:solidFill>
              <a:latin typeface="Space Grotesk"/>
              <a:ea typeface="Space Grotesk"/>
              <a:cs typeface="Space Grotesk"/>
              <a:sym typeface="Space Grotesk"/>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64" name="Google Shape;2664;p4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2665" name="Google Shape;2665;p42"/>
          <p:cNvSpPr txBox="1">
            <a:spLocks noGrp="1"/>
          </p:cNvSpPr>
          <p:nvPr>
            <p:ph type="title" idx="4294967295"/>
          </p:nvPr>
        </p:nvSpPr>
        <p:spPr>
          <a:xfrm>
            <a:off x="796675" y="39602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rPr>
              <a:t>Defines what the combinations of words and symbols of a programming language mean</a:t>
            </a:r>
            <a:endParaRPr sz="2200">
              <a:solidFill>
                <a:srgbClr val="566185"/>
              </a:solidFill>
            </a:endParaRPr>
          </a:p>
        </p:txBody>
      </p:sp>
      <p:sp>
        <p:nvSpPr>
          <p:cNvPr id="2666" name="Google Shape;2666;p42"/>
          <p:cNvSpPr txBox="1"/>
          <p:nvPr/>
        </p:nvSpPr>
        <p:spPr>
          <a:xfrm>
            <a:off x="5844875" y="2295850"/>
            <a:ext cx="2947800" cy="9606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 sz="5600">
                <a:solidFill>
                  <a:srgbClr val="192D49"/>
                </a:solidFill>
                <a:latin typeface="Space Grotesk SemiBold"/>
                <a:ea typeface="Space Grotesk SemiBold"/>
                <a:cs typeface="Space Grotesk SemiBold"/>
                <a:sym typeface="Space Grotesk SemiBold"/>
              </a:rPr>
              <a:t>Syntax</a:t>
            </a:r>
            <a:r>
              <a:rPr lang="en" sz="4900">
                <a:solidFill>
                  <a:srgbClr val="192D49"/>
                </a:solidFill>
                <a:latin typeface="Space Grotesk SemiBold"/>
                <a:ea typeface="Space Grotesk SemiBold"/>
                <a:cs typeface="Space Grotesk SemiBold"/>
                <a:sym typeface="Space Grotesk SemiBold"/>
              </a:rPr>
              <a:t> </a:t>
            </a:r>
            <a:endParaRPr sz="3300">
              <a:solidFill>
                <a:srgbClr val="192D49"/>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65"/>
                                        </p:tgtEl>
                                        <p:attrNameLst>
                                          <p:attrName>style.visibility</p:attrName>
                                        </p:attrNameLst>
                                      </p:cBhvr>
                                      <p:to>
                                        <p:strVal val="visible"/>
                                      </p:to>
                                    </p:set>
                                    <p:animEffect transition="in" filter="fade">
                                      <p:cBhvr>
                                        <p:cTn id="7" dur="1000"/>
                                        <p:tgtEl>
                                          <p:spTgt spid="26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130"/>
        <p:cNvGrpSpPr/>
        <p:nvPr/>
      </p:nvGrpSpPr>
      <p:grpSpPr>
        <a:xfrm>
          <a:off x="0" y="0"/>
          <a:ext cx="0" cy="0"/>
          <a:chOff x="0" y="0"/>
          <a:chExt cx="0" cy="0"/>
        </a:xfrm>
      </p:grpSpPr>
      <p:sp>
        <p:nvSpPr>
          <p:cNvPr id="3131" name="Google Shape;3131;p95"/>
          <p:cNvSpPr txBox="1">
            <a:spLocks noGrp="1"/>
          </p:cNvSpPr>
          <p:nvPr>
            <p:ph type="title"/>
          </p:nvPr>
        </p:nvSpPr>
        <p:spPr>
          <a:xfrm>
            <a:off x="855300" y="7598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Logical operators</a:t>
            </a:r>
            <a:endParaRPr/>
          </a:p>
        </p:txBody>
      </p:sp>
      <p:graphicFrame>
        <p:nvGraphicFramePr>
          <p:cNvPr id="3132" name="Google Shape;3132;p95"/>
          <p:cNvGraphicFramePr/>
          <p:nvPr/>
        </p:nvGraphicFramePr>
        <p:xfrm>
          <a:off x="855300" y="1799835"/>
          <a:ext cx="3000000" cy="300000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2614975">
                  <a:extLst>
                    <a:ext uri="{9D8B030D-6E8A-4147-A177-3AD203B41FA5}">
                      <a16:colId xmlns:a16="http://schemas.microsoft.com/office/drawing/2014/main" val="20001"/>
                    </a:ext>
                  </a:extLst>
                </a:gridCol>
                <a:gridCol w="2373375">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&amp;&amp;</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AND - Compares boolean expressions and returns true if both are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if (x &gt; 3 &amp;&amp; x &lt; 7)</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OR - Compares boolean expressions and returns true if at least one of them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if (x === 3 || x &lt; 7)</a:t>
                      </a:r>
                      <a:endParaRPr>
                        <a:solidFill>
                          <a:srgbClr val="595959"/>
                        </a:solidFill>
                        <a:latin typeface="Consolas"/>
                        <a:ea typeface="Consolas"/>
                        <a:cs typeface="Consolas"/>
                        <a:sym typeface="Consolas"/>
                      </a:endParaRPr>
                    </a:p>
                    <a:p>
                      <a:pPr marL="0" lvl="0" indent="0" algn="ctr" rtl="0">
                        <a:spcBef>
                          <a:spcPts val="0"/>
                        </a:spcBef>
                        <a:spcAft>
                          <a:spcPts val="0"/>
                        </a:spcAft>
                        <a:buNone/>
                      </a:pP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NOT - Returns the opposite of a boolean expression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if(!(x &gt; 7))</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bl>
          </a:graphicData>
        </a:graphic>
      </p:graphicFrame>
      <p:sp>
        <p:nvSpPr>
          <p:cNvPr id="3133" name="Google Shape;3133;p95"/>
          <p:cNvSpPr txBox="1">
            <a:spLocks noGrp="1"/>
          </p:cNvSpPr>
          <p:nvPr>
            <p:ph type="title"/>
          </p:nvPr>
        </p:nvSpPr>
        <p:spPr>
          <a:xfrm>
            <a:off x="958975" y="1217000"/>
            <a:ext cx="6137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latin typeface="Consolas"/>
                <a:ea typeface="Consolas"/>
                <a:cs typeface="Consolas"/>
                <a:sym typeface="Consolas"/>
              </a:rPr>
              <a:t>let x = 5</a:t>
            </a:r>
            <a:endParaRPr sz="2200">
              <a:solidFill>
                <a:srgbClr val="8E7CC3"/>
              </a:solidFill>
              <a:latin typeface="Consolas"/>
              <a:ea typeface="Consolas"/>
              <a:cs typeface="Consolas"/>
              <a:sym typeface="Consola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137"/>
        <p:cNvGrpSpPr/>
        <p:nvPr/>
      </p:nvGrpSpPr>
      <p:grpSpPr>
        <a:xfrm>
          <a:off x="0" y="0"/>
          <a:ext cx="0" cy="0"/>
          <a:chOff x="0" y="0"/>
          <a:chExt cx="0" cy="0"/>
        </a:xfrm>
      </p:grpSpPr>
      <p:sp>
        <p:nvSpPr>
          <p:cNvPr id="3138" name="Google Shape;3138;p96"/>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96"/>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catAgeInWeeks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12</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catIsFriendly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(catAgeInWeeks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&amp;&amp;</a:t>
            </a:r>
            <a:r>
              <a:rPr lang="en" sz="1600">
                <a:solidFill>
                  <a:srgbClr val="F8F8F2"/>
                </a:solidFill>
                <a:latin typeface="Consolas"/>
                <a:ea typeface="Consolas"/>
                <a:cs typeface="Consolas"/>
                <a:sym typeface="Consolas"/>
              </a:rPr>
              <a:t> catIsFriendly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may pet the cat"</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"Petting not advised"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40" name="Google Shape;3140;p96"/>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If statement with logical operators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144"/>
        <p:cNvGrpSpPr/>
        <p:nvPr/>
      </p:nvGrpSpPr>
      <p:grpSpPr>
        <a:xfrm>
          <a:off x="0" y="0"/>
          <a:ext cx="0" cy="0"/>
          <a:chOff x="0" y="0"/>
          <a:chExt cx="0" cy="0"/>
        </a:xfrm>
      </p:grpSpPr>
      <p:sp>
        <p:nvSpPr>
          <p:cNvPr id="3145" name="Google Shape;3145;p97"/>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97"/>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testThis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(testThis)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will run because testThis is 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47" name="Google Shape;3147;p97"/>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Simplifying boolean conditions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151"/>
        <p:cNvGrpSpPr/>
        <p:nvPr/>
      </p:nvGrpSpPr>
      <p:grpSpPr>
        <a:xfrm>
          <a:off x="0" y="0"/>
          <a:ext cx="0" cy="0"/>
          <a:chOff x="0" y="0"/>
          <a:chExt cx="0" cy="0"/>
        </a:xfrm>
      </p:grpSpPr>
      <p:sp>
        <p:nvSpPr>
          <p:cNvPr id="3152" name="Google Shape;3152;p98"/>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98"/>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testThis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testThis)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will run because we negated testThis"</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54" name="Google Shape;3154;p98"/>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Negation with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158"/>
        <p:cNvGrpSpPr/>
        <p:nvPr/>
      </p:nvGrpSpPr>
      <p:grpSpPr>
        <a:xfrm>
          <a:off x="0" y="0"/>
          <a:ext cx="0" cy="0"/>
          <a:chOff x="0" y="0"/>
          <a:chExt cx="0" cy="0"/>
        </a:xfrm>
      </p:grpSpPr>
      <p:sp>
        <p:nvSpPr>
          <p:cNvPr id="3159" name="Google Shape;3159;p99"/>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99"/>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testThis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testThis)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does not run</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else statement now runs as testThis is 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B8D1"/>
              </a:solidFill>
              <a:latin typeface="Consolas"/>
              <a:ea typeface="Consolas"/>
              <a:cs typeface="Consolas"/>
              <a:sym typeface="Consolas"/>
            </a:endParaRPr>
          </a:p>
        </p:txBody>
      </p:sp>
      <p:sp>
        <p:nvSpPr>
          <p:cNvPr id="3161" name="Google Shape;3161;p99"/>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Negation with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165"/>
        <p:cNvGrpSpPr/>
        <p:nvPr/>
      </p:nvGrpSpPr>
      <p:grpSpPr>
        <a:xfrm>
          <a:off x="0" y="0"/>
          <a:ext cx="0" cy="0"/>
          <a:chOff x="0" y="0"/>
          <a:chExt cx="0" cy="0"/>
        </a:xfrm>
      </p:grpSpPr>
      <p:sp>
        <p:nvSpPr>
          <p:cNvPr id="3166" name="Google Shape;3166;p100"/>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Ternary expressions</a:t>
            </a:r>
            <a:endParaRPr sz="6000"/>
          </a:p>
        </p:txBody>
      </p:sp>
      <p:sp>
        <p:nvSpPr>
          <p:cNvPr id="3167" name="Google Shape;3167;p100"/>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A terse (compact) way to assign a variable using a one line if/else statement</a:t>
            </a:r>
            <a:endParaRPr/>
          </a:p>
        </p:txBody>
      </p:sp>
      <p:sp>
        <p:nvSpPr>
          <p:cNvPr id="3168" name="Google Shape;3168;p100"/>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9" name="Google Shape;3169;p100"/>
          <p:cNvGrpSpPr/>
          <p:nvPr/>
        </p:nvGrpSpPr>
        <p:grpSpPr>
          <a:xfrm>
            <a:off x="5198192" y="817552"/>
            <a:ext cx="1512402" cy="1512781"/>
            <a:chOff x="6654650" y="3665275"/>
            <a:chExt cx="409100" cy="409125"/>
          </a:xfrm>
        </p:grpSpPr>
        <p:sp>
          <p:nvSpPr>
            <p:cNvPr id="3170" name="Google Shape;3170;p10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0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2" name="Google Shape;3172;p100"/>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00"/>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00"/>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00"/>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0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65</a:t>
            </a:fld>
            <a:endParaRPr/>
          </a:p>
        </p:txBody>
      </p:sp>
      <p:grpSp>
        <p:nvGrpSpPr>
          <p:cNvPr id="3177" name="Google Shape;3177;p100"/>
          <p:cNvGrpSpPr/>
          <p:nvPr/>
        </p:nvGrpSpPr>
        <p:grpSpPr>
          <a:xfrm rot="5400000">
            <a:off x="1864911" y="-692198"/>
            <a:ext cx="711327" cy="4441016"/>
            <a:chOff x="967895" y="415018"/>
            <a:chExt cx="628714" cy="3926280"/>
          </a:xfrm>
        </p:grpSpPr>
        <p:sp>
          <p:nvSpPr>
            <p:cNvPr id="3178" name="Google Shape;3178;p100"/>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9" name="Google Shape;3179;p100"/>
            <p:cNvGrpSpPr/>
            <p:nvPr/>
          </p:nvGrpSpPr>
          <p:grpSpPr>
            <a:xfrm>
              <a:off x="967895" y="415018"/>
              <a:ext cx="628714" cy="801374"/>
              <a:chOff x="1774126" y="766200"/>
              <a:chExt cx="1582467" cy="2017050"/>
            </a:xfrm>
          </p:grpSpPr>
          <p:sp>
            <p:nvSpPr>
              <p:cNvPr id="3180" name="Google Shape;3180;p10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10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10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10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10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10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10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10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191"/>
        <p:cNvGrpSpPr/>
        <p:nvPr/>
      </p:nvGrpSpPr>
      <p:grpSpPr>
        <a:xfrm>
          <a:off x="0" y="0"/>
          <a:ext cx="0" cy="0"/>
          <a:chOff x="0" y="0"/>
          <a:chExt cx="0" cy="0"/>
        </a:xfrm>
      </p:grpSpPr>
      <p:sp>
        <p:nvSpPr>
          <p:cNvPr id="3192" name="Google Shape;3192;p101"/>
          <p:cNvSpPr/>
          <p:nvPr/>
        </p:nvSpPr>
        <p:spPr>
          <a:xfrm>
            <a:off x="803800" y="1922150"/>
            <a:ext cx="7530000" cy="12930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01"/>
          <p:cNvSpPr txBox="1">
            <a:spLocks noGrp="1"/>
          </p:cNvSpPr>
          <p:nvPr>
            <p:ph type="ctrTitle" idx="4294967295"/>
          </p:nvPr>
        </p:nvSpPr>
        <p:spPr>
          <a:xfrm>
            <a:off x="1076700" y="2457225"/>
            <a:ext cx="6942300" cy="453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variable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condition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"value if 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"value if 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spcBef>
                <a:spcPts val="0"/>
              </a:spcBef>
              <a:spcAft>
                <a:spcPts val="0"/>
              </a:spcAft>
              <a:buNone/>
            </a:pPr>
            <a:endParaRPr sz="1600">
              <a:solidFill>
                <a:srgbClr val="FFB8D1"/>
              </a:solidFill>
              <a:latin typeface="Consolas"/>
              <a:ea typeface="Consolas"/>
              <a:cs typeface="Consolas"/>
              <a:sym typeface="Consolas"/>
            </a:endParaRPr>
          </a:p>
        </p:txBody>
      </p:sp>
      <p:sp>
        <p:nvSpPr>
          <p:cNvPr id="3194" name="Google Shape;3194;p101"/>
          <p:cNvSpPr txBox="1">
            <a:spLocks noGrp="1"/>
          </p:cNvSpPr>
          <p:nvPr>
            <p:ph type="title" idx="4294967295"/>
          </p:nvPr>
        </p:nvSpPr>
        <p:spPr>
          <a:xfrm>
            <a:off x="855300" y="836000"/>
            <a:ext cx="71637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Ternary expression syntax:</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198"/>
        <p:cNvGrpSpPr/>
        <p:nvPr/>
      </p:nvGrpSpPr>
      <p:grpSpPr>
        <a:xfrm>
          <a:off x="0" y="0"/>
          <a:ext cx="0" cy="0"/>
          <a:chOff x="0" y="0"/>
          <a:chExt cx="0" cy="0"/>
        </a:xfrm>
      </p:grpSpPr>
      <p:sp>
        <p:nvSpPr>
          <p:cNvPr id="3199" name="Google Shape;3199;p102"/>
          <p:cNvSpPr/>
          <p:nvPr/>
        </p:nvSpPr>
        <p:spPr>
          <a:xfrm>
            <a:off x="3296850" y="1668375"/>
            <a:ext cx="58473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02"/>
          <p:cNvSpPr/>
          <p:nvPr/>
        </p:nvSpPr>
        <p:spPr>
          <a:xfrm>
            <a:off x="0" y="1668375"/>
            <a:ext cx="31356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02"/>
          <p:cNvSpPr txBox="1">
            <a:spLocks noGrp="1"/>
          </p:cNvSpPr>
          <p:nvPr>
            <p:ph type="ctrTitle" idx="4294967295"/>
          </p:nvPr>
        </p:nvSpPr>
        <p:spPr>
          <a:xfrm>
            <a:off x="190775" y="2048525"/>
            <a:ext cx="29448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value;</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i="1">
              <a:solidFill>
                <a:srgbClr val="C2FFDF"/>
              </a:solidFill>
              <a:latin typeface="Consolas"/>
              <a:ea typeface="Consolas"/>
              <a:cs typeface="Consolas"/>
              <a:sym typeface="Consolas"/>
            </a:endParaRPr>
          </a:p>
        </p:txBody>
      </p:sp>
      <p:sp>
        <p:nvSpPr>
          <p:cNvPr id="3202" name="Google Shape;3202;p102"/>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Ternary expressions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203" name="Google Shape;3203;p102"/>
          <p:cNvSpPr txBox="1"/>
          <p:nvPr/>
        </p:nvSpPr>
        <p:spPr>
          <a:xfrm>
            <a:off x="3748900" y="2960225"/>
            <a:ext cx="5195700" cy="7653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spcBef>
                <a:spcPts val="0"/>
              </a:spcBef>
              <a:spcAft>
                <a:spcPts val="0"/>
              </a:spcAft>
              <a:buNone/>
            </a:pPr>
            <a:endParaRPr sz="1600">
              <a:latin typeface="Space Grotesk Light"/>
              <a:ea typeface="Space Grotesk Light"/>
              <a:cs typeface="Space Grotesk Light"/>
              <a:sym typeface="Space Grotesk Light"/>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207"/>
        <p:cNvGrpSpPr/>
        <p:nvPr/>
      </p:nvGrpSpPr>
      <p:grpSpPr>
        <a:xfrm>
          <a:off x="0" y="0"/>
          <a:ext cx="0" cy="0"/>
          <a:chOff x="0" y="0"/>
          <a:chExt cx="0" cy="0"/>
        </a:xfrm>
      </p:grpSpPr>
      <p:sp>
        <p:nvSpPr>
          <p:cNvPr id="3208" name="Google Shape;3208;p103"/>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03"/>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money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permission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canBuy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money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100</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permission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(canBuy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code will run."</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B8D1"/>
              </a:solidFill>
              <a:latin typeface="Consolas"/>
              <a:ea typeface="Consolas"/>
              <a:cs typeface="Consolas"/>
              <a:sym typeface="Consolas"/>
            </a:endParaRPr>
          </a:p>
        </p:txBody>
      </p:sp>
      <p:sp>
        <p:nvSpPr>
          <p:cNvPr id="3210" name="Google Shape;3210;p103"/>
          <p:cNvSpPr txBox="1">
            <a:spLocks noGrp="1"/>
          </p:cNvSpPr>
          <p:nvPr>
            <p:ph type="title" idx="4294967295"/>
          </p:nvPr>
        </p:nvSpPr>
        <p:spPr>
          <a:xfrm>
            <a:off x="855300" y="631450"/>
            <a:ext cx="7071300" cy="791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Ternary expressions - more or less readable?</a:t>
            </a:r>
            <a:endParaRPr/>
          </a:p>
          <a:p>
            <a:pPr marL="0" lvl="0" indent="0" algn="l" rtl="0">
              <a:spcBef>
                <a:spcPts val="0"/>
              </a:spcBef>
              <a:spcAft>
                <a:spcPts val="0"/>
              </a:spcAft>
              <a:buNone/>
            </a:pP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214"/>
        <p:cNvGrpSpPr/>
        <p:nvPr/>
      </p:nvGrpSpPr>
      <p:grpSpPr>
        <a:xfrm>
          <a:off x="0" y="0"/>
          <a:ext cx="0" cy="0"/>
          <a:chOff x="0" y="0"/>
          <a:chExt cx="0" cy="0"/>
        </a:xfrm>
      </p:grpSpPr>
      <p:sp>
        <p:nvSpPr>
          <p:cNvPr id="3215" name="Google Shape;3215;p104"/>
          <p:cNvSpPr txBox="1">
            <a:spLocks noGrp="1"/>
          </p:cNvSpPr>
          <p:nvPr>
            <p:ph type="title"/>
          </p:nvPr>
        </p:nvSpPr>
        <p:spPr>
          <a:xfrm>
            <a:off x="855300" y="5312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Time for a recap!</a:t>
            </a:r>
            <a:endParaRPr/>
          </a:p>
        </p:txBody>
      </p:sp>
      <p:sp>
        <p:nvSpPr>
          <p:cNvPr id="3216" name="Google Shape;3216;p104"/>
          <p:cNvSpPr txBox="1">
            <a:spLocks noGrp="1"/>
          </p:cNvSpPr>
          <p:nvPr>
            <p:ph type="body" idx="1"/>
          </p:nvPr>
        </p:nvSpPr>
        <p:spPr>
          <a:xfrm>
            <a:off x="855300" y="1172825"/>
            <a:ext cx="6717600" cy="2834100"/>
          </a:xfrm>
          <a:prstGeom prst="rect">
            <a:avLst/>
          </a:prstGeom>
        </p:spPr>
        <p:txBody>
          <a:bodyPr spcFirstLastPara="1" wrap="square" lIns="0" tIns="0" rIns="0" bIns="0" anchor="t" anchorCtr="0">
            <a:noAutofit/>
          </a:bodyPr>
          <a:lstStyle/>
          <a:p>
            <a:pPr marL="457200" lvl="0" indent="-342900" algn="l" rtl="0">
              <a:lnSpc>
                <a:spcPct val="100000"/>
              </a:lnSpc>
              <a:spcBef>
                <a:spcPts val="0"/>
              </a:spcBef>
              <a:spcAft>
                <a:spcPts val="0"/>
              </a:spcAft>
              <a:buSzPts val="1800"/>
              <a:buChar char="➢"/>
            </a:pPr>
            <a:r>
              <a:rPr lang="en" sz="1800"/>
              <a:t>if statement syntax</a:t>
            </a:r>
            <a:endParaRPr sz="1800"/>
          </a:p>
          <a:p>
            <a:pPr marL="457200" lvl="0" indent="-342900" algn="l" rtl="0">
              <a:lnSpc>
                <a:spcPct val="100000"/>
              </a:lnSpc>
              <a:spcBef>
                <a:spcPts val="1000"/>
              </a:spcBef>
              <a:spcAft>
                <a:spcPts val="0"/>
              </a:spcAft>
              <a:buSzPts val="1800"/>
              <a:buChar char="➢"/>
            </a:pPr>
            <a:r>
              <a:rPr lang="en" sz="1800"/>
              <a:t>if/else statement syntax</a:t>
            </a:r>
            <a:endParaRPr sz="1800"/>
          </a:p>
          <a:p>
            <a:pPr marL="457200" lvl="0" indent="-342900" algn="l" rtl="0">
              <a:lnSpc>
                <a:spcPct val="100000"/>
              </a:lnSpc>
              <a:spcBef>
                <a:spcPts val="1000"/>
              </a:spcBef>
              <a:spcAft>
                <a:spcPts val="0"/>
              </a:spcAft>
              <a:buSzPts val="1800"/>
              <a:buChar char="➢"/>
            </a:pPr>
            <a:r>
              <a:rPr lang="en" sz="1800"/>
              <a:t>Logical operators </a:t>
            </a:r>
            <a:r>
              <a:rPr lang="en" sz="1800" b="1">
                <a:latin typeface="Consolas"/>
                <a:ea typeface="Consolas"/>
                <a:cs typeface="Consolas"/>
                <a:sym typeface="Consolas"/>
              </a:rPr>
              <a:t>(&amp;&amp; and ||)</a:t>
            </a:r>
            <a:endParaRPr sz="1800" b="1">
              <a:latin typeface="Consolas"/>
              <a:ea typeface="Consolas"/>
              <a:cs typeface="Consolas"/>
              <a:sym typeface="Consolas"/>
            </a:endParaRPr>
          </a:p>
          <a:p>
            <a:pPr marL="457200" lvl="0" indent="-342900" algn="l" rtl="0">
              <a:lnSpc>
                <a:spcPct val="100000"/>
              </a:lnSpc>
              <a:spcBef>
                <a:spcPts val="1000"/>
              </a:spcBef>
              <a:spcAft>
                <a:spcPts val="0"/>
              </a:spcAft>
              <a:buSzPts val="1800"/>
              <a:buChar char="➢"/>
            </a:pPr>
            <a:r>
              <a:rPr lang="en" sz="1800"/>
              <a:t>Negation</a:t>
            </a:r>
            <a:endParaRPr sz="1800"/>
          </a:p>
          <a:p>
            <a:pPr marL="457200" lvl="0" indent="-342900" algn="l" rtl="0">
              <a:lnSpc>
                <a:spcPct val="100000"/>
              </a:lnSpc>
              <a:spcBef>
                <a:spcPts val="1000"/>
              </a:spcBef>
              <a:spcAft>
                <a:spcPts val="0"/>
              </a:spcAft>
              <a:buSzPts val="1800"/>
              <a:buChar char="➢"/>
            </a:pPr>
            <a:r>
              <a:rPr lang="en" sz="1800"/>
              <a:t>Ternary Expressions</a:t>
            </a:r>
            <a:endParaRPr sz="1800"/>
          </a:p>
          <a:p>
            <a:pPr marL="457200" lvl="0" indent="0" algn="l" rtl="0">
              <a:lnSpc>
                <a:spcPct val="100000"/>
              </a:lnSpc>
              <a:spcBef>
                <a:spcPts val="1000"/>
              </a:spcBef>
              <a:spcAft>
                <a:spcPts val="1000"/>
              </a:spcAft>
              <a:buNone/>
            </a:pPr>
            <a:endParaRPr sz="1800"/>
          </a:p>
        </p:txBody>
      </p:sp>
      <p:sp>
        <p:nvSpPr>
          <p:cNvPr id="3217" name="Google Shape;3217;p10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69</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70"/>
        <p:cNvGrpSpPr/>
        <p:nvPr/>
      </p:nvGrpSpPr>
      <p:grpSpPr>
        <a:xfrm>
          <a:off x="0" y="0"/>
          <a:ext cx="0" cy="0"/>
          <a:chOff x="0" y="0"/>
          <a:chExt cx="0" cy="0"/>
        </a:xfrm>
      </p:grpSpPr>
      <p:sp>
        <p:nvSpPr>
          <p:cNvPr id="2673" name="Google Shape;2673;p4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2674" name="Google Shape;2674;p43"/>
          <p:cNvSpPr txBox="1">
            <a:spLocks noGrp="1"/>
          </p:cNvSpPr>
          <p:nvPr>
            <p:ph type="title" idx="4294967295"/>
          </p:nvPr>
        </p:nvSpPr>
        <p:spPr>
          <a:xfrm>
            <a:off x="516637" y="170441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200" b="1" dirty="0">
                <a:solidFill>
                  <a:srgbClr val="566185"/>
                </a:solidFill>
                <a:latin typeface="Space Grotesk"/>
                <a:cs typeface="Space Grotesk"/>
                <a:sym typeface="Space Grotesk"/>
              </a:rPr>
              <a:t>let </a:t>
            </a:r>
            <a:r>
              <a:rPr lang="en-US" sz="2200" b="1" dirty="0" err="1">
                <a:solidFill>
                  <a:srgbClr val="566185"/>
                </a:solidFill>
                <a:latin typeface="Space Grotesk"/>
                <a:cs typeface="Space Grotesk"/>
                <a:sym typeface="Space Grotesk"/>
              </a:rPr>
              <a:t>iAmFoo</a:t>
            </a:r>
            <a:r>
              <a:rPr lang="en-US" sz="2200" b="1" dirty="0">
                <a:solidFill>
                  <a:srgbClr val="566185"/>
                </a:solidFill>
                <a:latin typeface="Space Grotesk"/>
                <a:cs typeface="Space Grotesk"/>
                <a:sym typeface="Space Grotesk"/>
              </a:rPr>
              <a:t>;</a:t>
            </a:r>
            <a:endParaRPr sz="2200" dirty="0">
              <a:solidFill>
                <a:srgbClr val="566185"/>
              </a:solidFill>
            </a:endParaRPr>
          </a:p>
        </p:txBody>
      </p:sp>
      <p:sp>
        <p:nvSpPr>
          <p:cNvPr id="2675" name="Google Shape;2675;p43"/>
          <p:cNvSpPr txBox="1">
            <a:spLocks noGrp="1"/>
          </p:cNvSpPr>
          <p:nvPr>
            <p:ph type="title" idx="4294967295"/>
          </p:nvPr>
        </p:nvSpPr>
        <p:spPr>
          <a:xfrm>
            <a:off x="516637" y="809569"/>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 am Foo!</a:t>
            </a:r>
            <a:endParaRPr dirty="0"/>
          </a:p>
        </p:txBody>
      </p:sp>
      <p:sp>
        <p:nvSpPr>
          <p:cNvPr id="2" name="Google Shape;2674;p43">
            <a:extLst>
              <a:ext uri="{FF2B5EF4-FFF2-40B4-BE49-F238E27FC236}">
                <a16:creationId xmlns:a16="http://schemas.microsoft.com/office/drawing/2014/main" id="{F2E7CD69-4242-0E8E-8364-B534D392B5AD}"/>
              </a:ext>
            </a:extLst>
          </p:cNvPr>
          <p:cNvSpPr txBox="1">
            <a:spLocks/>
          </p:cNvSpPr>
          <p:nvPr/>
        </p:nvSpPr>
        <p:spPr>
          <a:xfrm>
            <a:off x="487387" y="3937631"/>
            <a:ext cx="6299400" cy="3963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1pPr>
            <a:lvl2pPr marR="0" lvl="1"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2pPr>
            <a:lvl3pPr marR="0" lvl="2"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3pPr>
            <a:lvl4pPr marR="0" lvl="3"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4pPr>
            <a:lvl5pPr marR="0" lvl="4"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5pPr>
            <a:lvl6pPr marR="0" lvl="5"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6pPr>
            <a:lvl7pPr marR="0" lvl="6"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7pPr>
            <a:lvl8pPr marR="0" lvl="7"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8pPr>
            <a:lvl9pPr marR="0" lvl="8"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9pPr>
          </a:lstStyle>
          <a:p>
            <a:r>
              <a:rPr lang="en-US" sz="2200" b="1" dirty="0" err="1">
                <a:solidFill>
                  <a:srgbClr val="566185"/>
                </a:solidFill>
                <a:latin typeface="Space Grotesk"/>
                <a:cs typeface="Space Grotesk"/>
                <a:sym typeface="Space Grotesk"/>
              </a:rPr>
              <a:t>iAmFoo</a:t>
            </a:r>
            <a:r>
              <a:rPr lang="en-US" sz="2200" b="1" dirty="0">
                <a:solidFill>
                  <a:srgbClr val="566185"/>
                </a:solidFill>
                <a:latin typeface="Space Grotesk"/>
                <a:cs typeface="Space Grotesk"/>
                <a:sym typeface="Space Grotesk"/>
              </a:rPr>
              <a:t> = “cat”;</a:t>
            </a:r>
            <a:endParaRPr lang="en-US" sz="2200" dirty="0">
              <a:solidFill>
                <a:srgbClr val="566185"/>
              </a:solidFill>
            </a:endParaRPr>
          </a:p>
        </p:txBody>
      </p:sp>
      <p:sp>
        <p:nvSpPr>
          <p:cNvPr id="3" name="Google Shape;2674;p43">
            <a:extLst>
              <a:ext uri="{FF2B5EF4-FFF2-40B4-BE49-F238E27FC236}">
                <a16:creationId xmlns:a16="http://schemas.microsoft.com/office/drawing/2014/main" id="{F16C6CC0-26FD-F2B1-4B7C-AB2085665EB2}"/>
              </a:ext>
            </a:extLst>
          </p:cNvPr>
          <p:cNvSpPr txBox="1">
            <a:spLocks/>
          </p:cNvSpPr>
          <p:nvPr/>
        </p:nvSpPr>
        <p:spPr>
          <a:xfrm>
            <a:off x="487387" y="2818281"/>
            <a:ext cx="6299400" cy="3963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1pPr>
            <a:lvl2pPr marR="0" lvl="1"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2pPr>
            <a:lvl3pPr marR="0" lvl="2"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3pPr>
            <a:lvl4pPr marR="0" lvl="3"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4pPr>
            <a:lvl5pPr marR="0" lvl="4"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5pPr>
            <a:lvl6pPr marR="0" lvl="5"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6pPr>
            <a:lvl7pPr marR="0" lvl="6"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7pPr>
            <a:lvl8pPr marR="0" lvl="7"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8pPr>
            <a:lvl9pPr marR="0" lvl="8"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9pPr>
          </a:lstStyle>
          <a:p>
            <a:r>
              <a:rPr lang="en-US" sz="2200" b="1" dirty="0" err="1">
                <a:solidFill>
                  <a:srgbClr val="566185"/>
                </a:solidFill>
                <a:latin typeface="Space Grotesk"/>
                <a:cs typeface="Space Grotesk"/>
                <a:sym typeface="Space Grotesk"/>
              </a:rPr>
              <a:t>iAmFoo</a:t>
            </a:r>
            <a:r>
              <a:rPr lang="en-US" sz="2200" b="1" dirty="0">
                <a:solidFill>
                  <a:srgbClr val="566185"/>
                </a:solidFill>
                <a:latin typeface="Space Grotesk"/>
                <a:cs typeface="Space Grotesk"/>
                <a:sym typeface="Space Grotesk"/>
              </a:rPr>
              <a:t> = “taco.”;</a:t>
            </a:r>
            <a:endParaRPr lang="en-US" sz="2200" dirty="0">
              <a:solidFill>
                <a:srgbClr val="566185"/>
              </a:solidFill>
            </a:endParaRPr>
          </a:p>
        </p:txBody>
      </p:sp>
      <p:pic>
        <p:nvPicPr>
          <p:cNvPr id="5" name="Picture 4" descr="A sketchnote showing how to think of variables as tentacles to catch and hold values. Inspired by the book Eloquent Javascript by Marjin Haverbeke.">
            <a:extLst>
              <a:ext uri="{FF2B5EF4-FFF2-40B4-BE49-F238E27FC236}">
                <a16:creationId xmlns:a16="http://schemas.microsoft.com/office/drawing/2014/main" id="{3D9155E2-ADE2-5D68-B22A-81F5DD2681D6}"/>
              </a:ext>
            </a:extLst>
          </p:cNvPr>
          <p:cNvPicPr>
            <a:picLocks noChangeAspect="1"/>
          </p:cNvPicPr>
          <p:nvPr/>
        </p:nvPicPr>
        <p:blipFill>
          <a:blip r:embed="rId3"/>
          <a:stretch>
            <a:fillRect/>
          </a:stretch>
        </p:blipFill>
        <p:spPr>
          <a:xfrm>
            <a:off x="3975750" y="91998"/>
            <a:ext cx="3648540" cy="4959504"/>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74"/>
                                        </p:tgtEl>
                                        <p:attrNameLst>
                                          <p:attrName>style.visibility</p:attrName>
                                        </p:attrNameLst>
                                      </p:cBhvr>
                                      <p:to>
                                        <p:strVal val="visible"/>
                                      </p:to>
                                    </p:set>
                                    <p:animEffect transition="in" filter="fade">
                                      <p:cBhvr>
                                        <p:cTn id="7" dur="1000"/>
                                        <p:tgtEl>
                                          <p:spTgt spid="26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70"/>
        <p:cNvGrpSpPr/>
        <p:nvPr/>
      </p:nvGrpSpPr>
      <p:grpSpPr>
        <a:xfrm>
          <a:off x="0" y="0"/>
          <a:ext cx="0" cy="0"/>
          <a:chOff x="0" y="0"/>
          <a:chExt cx="0" cy="0"/>
        </a:xfrm>
      </p:grpSpPr>
      <p:sp>
        <p:nvSpPr>
          <p:cNvPr id="2671" name="Google Shape;2671;p43"/>
          <p:cNvSpPr/>
          <p:nvPr/>
        </p:nvSpPr>
        <p:spPr>
          <a:xfrm>
            <a:off x="720475" y="1487625"/>
            <a:ext cx="7221600" cy="2190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3"/>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var1;      </a:t>
            </a:r>
            <a:r>
              <a:rPr lang="en" sz="1700">
                <a:solidFill>
                  <a:srgbClr val="E6C000"/>
                </a:solidFill>
                <a:latin typeface="Consolas"/>
                <a:ea typeface="Consolas"/>
                <a:cs typeface="Consolas"/>
                <a:sym typeface="Consolas"/>
              </a:rPr>
              <a:t>// declare var1;</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var2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2</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declare var2 and assign a value </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F8F8F2"/>
                </a:solidFill>
                <a:latin typeface="Consolas"/>
                <a:ea typeface="Consolas"/>
                <a:cs typeface="Consolas"/>
                <a:sym typeface="Consolas"/>
              </a:rPr>
              <a:t>value2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222</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update var2 once it has been declared</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no keyword necessary!</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73" name="Google Shape;2673;p4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2674" name="Google Shape;2674;p43"/>
          <p:cNvSpPr txBox="1">
            <a:spLocks noGrp="1"/>
          </p:cNvSpPr>
          <p:nvPr>
            <p:ph type="title" idx="4294967295"/>
          </p:nvPr>
        </p:nvSpPr>
        <p:spPr>
          <a:xfrm>
            <a:off x="796675" y="39602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keyword </a:t>
            </a:r>
            <a:r>
              <a:rPr lang="en" sz="2200">
                <a:solidFill>
                  <a:srgbClr val="566185"/>
                </a:solidFill>
              </a:rPr>
              <a:t>variable name = assignment</a:t>
            </a:r>
            <a:endParaRPr sz="2200">
              <a:solidFill>
                <a:srgbClr val="566185"/>
              </a:solidFill>
            </a:endParaRPr>
          </a:p>
        </p:txBody>
      </p:sp>
      <p:sp>
        <p:nvSpPr>
          <p:cNvPr id="2675" name="Google Shape;2675;p43"/>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variable?</a:t>
            </a:r>
            <a:endParaRPr/>
          </a:p>
        </p:txBody>
      </p:sp>
    </p:spTree>
    <p:extLst>
      <p:ext uri="{BB962C8B-B14F-4D97-AF65-F5344CB8AC3E}">
        <p14:creationId xmlns:p14="http://schemas.microsoft.com/office/powerpoint/2010/main" val="3538838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74"/>
                                        </p:tgtEl>
                                        <p:attrNameLst>
                                          <p:attrName>style.visibility</p:attrName>
                                        </p:attrNameLst>
                                      </p:cBhvr>
                                      <p:to>
                                        <p:strVal val="visible"/>
                                      </p:to>
                                    </p:set>
                                    <p:animEffect transition="in" filter="fade">
                                      <p:cBhvr>
                                        <p:cTn id="7" dur="1000"/>
                                        <p:tgtEl>
                                          <p:spTgt spid="26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79"/>
        <p:cNvGrpSpPr/>
        <p:nvPr/>
      </p:nvGrpSpPr>
      <p:grpSpPr>
        <a:xfrm>
          <a:off x="0" y="0"/>
          <a:ext cx="0" cy="0"/>
          <a:chOff x="0" y="0"/>
          <a:chExt cx="0" cy="0"/>
        </a:xfrm>
      </p:grpSpPr>
      <p:sp>
        <p:nvSpPr>
          <p:cNvPr id="2680" name="Google Shape;2680;p44"/>
          <p:cNvSpPr/>
          <p:nvPr/>
        </p:nvSpPr>
        <p:spPr>
          <a:xfrm>
            <a:off x="720475" y="1487625"/>
            <a:ext cx="7221600" cy="26601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4"/>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declare a variable which can be overwritten</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const  </a:t>
            </a:r>
            <a:r>
              <a:rPr lang="en" sz="1700">
                <a:solidFill>
                  <a:srgbClr val="E6C000"/>
                </a:solidFill>
                <a:latin typeface="Consolas"/>
                <a:ea typeface="Consolas"/>
                <a:cs typeface="Consolas"/>
                <a:sym typeface="Consolas"/>
              </a:rPr>
              <a:t>// declare a variable which can </a:t>
            </a:r>
            <a:r>
              <a:rPr lang="en" sz="1700" b="1">
                <a:solidFill>
                  <a:srgbClr val="E6C000"/>
                </a:solidFill>
                <a:latin typeface="Consolas"/>
                <a:ea typeface="Consolas"/>
                <a:cs typeface="Consolas"/>
                <a:sym typeface="Consolas"/>
              </a:rPr>
              <a:t>not</a:t>
            </a:r>
            <a:r>
              <a:rPr lang="en" sz="1700">
                <a:solidFill>
                  <a:srgbClr val="E6C000"/>
                </a:solidFill>
                <a:latin typeface="Consolas"/>
                <a:ea typeface="Consolas"/>
                <a:cs typeface="Consolas"/>
                <a:sym typeface="Consolas"/>
              </a:rPr>
              <a:t> be overwritten</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var</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declare a variable which can be overwritten</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E6C000"/>
                </a:solidFill>
                <a:latin typeface="Consolas"/>
                <a:ea typeface="Consolas"/>
                <a:cs typeface="Consolas"/>
                <a:sym typeface="Consolas"/>
              </a:rPr>
              <a:t>       // now out-of-date / replaced by let</a:t>
            </a:r>
            <a:endParaRPr sz="1700">
              <a:solidFill>
                <a:srgbClr val="E6C000"/>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82" name="Google Shape;2682;p4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2683" name="Google Shape;2683;p44"/>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Keywords to define a variable</a:t>
            </a:r>
            <a:endParaRPr/>
          </a:p>
        </p:txBody>
      </p:sp>
    </p:spTree>
  </p:cSld>
  <p:clrMapOvr>
    <a:masterClrMapping/>
  </p:clrMapOvr>
</p:sld>
</file>

<file path=ppt/theme/theme1.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1129</TotalTime>
  <Words>10655</Words>
  <Application>Microsoft Office PowerPoint</Application>
  <PresentationFormat>On-screen Show (16:9)</PresentationFormat>
  <Paragraphs>1148</Paragraphs>
  <Slides>69</Slides>
  <Notes>69</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69</vt:i4>
      </vt:variant>
    </vt:vector>
  </HeadingPairs>
  <TitlesOfParts>
    <vt:vector size="84" baseType="lpstr">
      <vt:lpstr>Space Grotesk</vt:lpstr>
      <vt:lpstr>Caveat</vt:lpstr>
      <vt:lpstr>Inter</vt:lpstr>
      <vt:lpstr>Space Grotesk SemiBold</vt:lpstr>
      <vt:lpstr>Courier New</vt:lpstr>
      <vt:lpstr>Consolas</vt:lpstr>
      <vt:lpstr>Verdana</vt:lpstr>
      <vt:lpstr>Arial</vt:lpstr>
      <vt:lpstr>Space Grotesk Medium</vt:lpstr>
      <vt:lpstr>Roboto</vt:lpstr>
      <vt:lpstr>Calibri</vt:lpstr>
      <vt:lpstr>Space Grotesk Light</vt:lpstr>
      <vt:lpstr>Bianca template</vt:lpstr>
      <vt:lpstr>Bianca template</vt:lpstr>
      <vt:lpstr>Bianca template</vt:lpstr>
      <vt:lpstr>Introduction  to JavaScript </vt:lpstr>
      <vt:lpstr>What is JavaScript?</vt:lpstr>
      <vt:lpstr>What is JavaScript?</vt:lpstr>
      <vt:lpstr>What is JavaScript?</vt:lpstr>
      <vt:lpstr>console.log("hello world!");      // this is a comment!     </vt:lpstr>
      <vt:lpstr>const value1 = 1; const value2 = 2; const total = value1 + value2;  console.log(total); // output is 3  </vt:lpstr>
      <vt:lpstr>let iAmFoo;</vt:lpstr>
      <vt:lpstr>let var1;      // declare var1; let var2 = 2;  // declare var2 and assign a value   value2 = 222;  // update var2 once it has been declared                // no keyword necessary!   </vt:lpstr>
      <vt:lpstr>let    // declare a variable which can be overwritten  const  // declare a variable which can not be overwritten  var    // declare a variable which can be overwritten        // now out-of-date / replaced by let </vt:lpstr>
      <vt:lpstr>let var1 = 1;    // declare var1; const var2 = 2;  // declare var2;  var2 = 3;        // Uncaught TypeError:                                  // Assignment to constant variable.   </vt:lpstr>
      <vt:lpstr>let something            // single words are good variable names let somethingElse        // camelcase helps denote two words in a name let variable2            // numbers allowed in variable names let my_variable          // as are symbols like _ or - let 🖤                   // variable names can be emoji!  let this contains spaces // this will not work                          // spaces are invalid in variable names </vt:lpstr>
      <vt:lpstr>let myNumber = 7;              // variables can be numbers let myText = "My name is Jo";  // variables can be strings of text let myBoolean = true;          // variables can be boolean -                                 // either true or false  let myObject = {catName: "Pickle"}; // variables can objects   // variables can also be arrays or functions!  </vt:lpstr>
      <vt:lpstr>let num1 = 1; let num2 = 10;  let total = num1 + num2; // total is 11;       </vt:lpstr>
      <vt:lpstr>Arithmetic operators</vt:lpstr>
      <vt:lpstr>let str1 = "I’m surrounded by double quotes";  let str2 = 'single quotes also work, some people prefer them';  let str3 = "a"; let str4 = "4";      </vt:lpstr>
      <vt:lpstr>let str4 = "4";  let str5 = "5";  // what does str4 + str5 equal?      </vt:lpstr>
      <vt:lpstr>let bool = true;  let otherBool = false;  4 &gt; 5  // is false      </vt:lpstr>
      <vt:lpstr>Comparison operators</vt:lpstr>
      <vt:lpstr>Equality operators</vt:lpstr>
      <vt:lpstr>let cat = {     name: "Pickle",     legs: 4,     cuteness: "90%" };          </vt:lpstr>
      <vt:lpstr>Dot notation lets you re-assign a particular value</vt:lpstr>
      <vt:lpstr>JavaScript gotchas</vt:lpstr>
      <vt:lpstr>You can add strings together! (Concatenation)</vt:lpstr>
      <vt:lpstr>Variables are interpolated into the string</vt:lpstr>
      <vt:lpstr>Operations on differing types</vt:lpstr>
      <vt:lpstr>Double check your types, use === where necessary</vt:lpstr>
      <vt:lpstr>PowerPoint Presentation</vt:lpstr>
      <vt:lpstr>JavaScript Functions and Methods</vt:lpstr>
      <vt:lpstr>function sayHello() {               // Function definition   console.log('Hello, world!');     // Not run until function is called }    sayHello();                         // function is called (or invoked)                                      // “Hello, world!” logged to console  </vt:lpstr>
      <vt:lpstr>something();                            // This works fine!  function something() {     console.log("something was called"); }  something();                            // This works fine too! </vt:lpstr>
      <vt:lpstr>Functions best practices</vt:lpstr>
      <vt:lpstr>function sayHello(name) {                console.log('Hello ' + name);    }  sayHello("Pickle");             // Logs "Hello Pickle" </vt:lpstr>
      <vt:lpstr>function sayHello(name = "you") {                console.log('Hello ' + name);    }  sayHello("Pickle");             // Logs "Hello Pickle" sayHello();                     // Logs "Hello you" </vt:lpstr>
      <vt:lpstr>let value = 123;  console.log('value is:', value);                  function changeNumber(number) {     number = 456;                                              console.log('changed number is:' + number);       }  changeNumber(value);                                    console.log('value is still:', value); </vt:lpstr>
      <vt:lpstr>The return keyword</vt:lpstr>
      <vt:lpstr>function add (x, y) {     console.log(x + y);      return x + y; }    ​let sum = add(2, 3);  console.log(sum);   // logs 5 to the console </vt:lpstr>
      <vt:lpstr>let object = { value: 123 }; console.log(object);          // logs "{ value: 123 }"  function changeNumber(obj) {     obj.value = 456;          // parameter obj.value is set to 456     console.log(obj);         // logs "{ value: 456 }" }  changeNumber(object);         // reference to obj is copied as an arg  console.log(object);          // logs "{ value: 456 }"  </vt:lpstr>
      <vt:lpstr>"A string"          // a string literal 1                   // a number literal  // consider this a "function literal" (function () {     console.log("anonymous function that isn't called"); });  </vt:lpstr>
      <vt:lpstr>(function () {     console.log("anonymous function that is called"); })();  </vt:lpstr>
      <vt:lpstr>let myFunction = function() {     console.log("anonymous function assigned to a variable"); };  myFunction();     // Logs "anonymous function assigned to a variable"      </vt:lpstr>
      <vt:lpstr>somethingElse();           // Error! “somethingElse is not a function”  let somethingElse = function () {     console.log("somethingElse called"); }; </vt:lpstr>
      <vt:lpstr>let somethingElse = function () {     console.log("somethingElse called"); };  somethingElse();           // this works fine! </vt:lpstr>
      <vt:lpstr>function createdWithFunctionDefinition() {     console.log("something"); }  var inAVariable = createdWithFunctionDefinition; inAVariable();  </vt:lpstr>
      <vt:lpstr>setTimeout(callback, timeInMilliseconds);  // The method signature  setTimeout(function() {     console.log('3 seconds has elapsed');   // This is called in 3 secs }, 3000);  </vt:lpstr>
      <vt:lpstr>setTimeout(timeoutAction, 3000);  function timeoutAction() {     console.log('3 seconds has elapsed');   // This is called in 3 secs } </vt:lpstr>
      <vt:lpstr>// Before: let myFunction = function() {                               console.log("anonymous function assigned to a variable"); };  // After: let myFunction = () =&gt; {     console.log("anonymous function assigned to a variable"); };  </vt:lpstr>
      <vt:lpstr>// Before: let myFunction = function(param1, param2) {                             console.log("anonymous function assigned to a variable"); };  // After: let myFunction = (param1, param2) =&gt; {     console.log("anonymous function assigned to a variable"); };  </vt:lpstr>
      <vt:lpstr>// Before: let myFunction = function(param1, param2 = "hello") {                             console.log("anonymous function assigned to a variable"); };  // After: let myFunction = (param1, param2 = "hello") =&gt; {     console.log("anonymous function assigned to a variable"); };  </vt:lpstr>
      <vt:lpstr>// Before: let myFunction = function(param1) {                             console.log("anonymous function assigned to a variable"); };  // After: let myFunction = param1 =&gt; {     console.log("anonymous function assigned to a variable"); };  </vt:lpstr>
      <vt:lpstr>// Before arrow functions: setTimeout(function() {   console.log('3 seconds has elapsed');  }, 3000);  // After arrow functions: setTimeout(() =&gt;      console.log('3 seconds has elapsed');  }, 3000);  </vt:lpstr>
      <vt:lpstr>Ok, but what about methods?</vt:lpstr>
      <vt:lpstr>Time for a recap!</vt:lpstr>
      <vt:lpstr>Making Decisions  in JS</vt:lpstr>
      <vt:lpstr>if statement</vt:lpstr>
      <vt:lpstr>if (condition) {     // if condition is true,      // the code in this block will run } </vt:lpstr>
      <vt:lpstr>if (true) {     console.log("This always runs, because true is always true!"); }  if (false) {      console.log("This NEVER runs, because the condition is always false"); } </vt:lpstr>
      <vt:lpstr>let personAge = 20;  if (personAge &gt;= 17) {     console.log("You can drive a car in the UK"); } if (personAge &gt;= 18) {     console.log("You can buy alcohol in the UK"); } if (personAge &gt;= 21) {     console.log("You can fly commercial airlines!"); } </vt:lpstr>
      <vt:lpstr>if (condition) {     // do something } else {     // do something else } </vt:lpstr>
      <vt:lpstr>let currentMoney = 10; let laptopPrice = 1000;  if (currentMoney &gt;= laptopPrice) {     console.log("Woohoo! Getting a new laptop!");   } else {     console.log("Can't afford a new laptop, yet! Wah Wah");  }     </vt:lpstr>
      <vt:lpstr>Logical operators</vt:lpstr>
      <vt:lpstr>let catAgeInWeeks = 12; let catIsFriendly = true;  if (catAgeInWeeks &gt;= 3 &amp;&amp; catIsFriendly === true) {     console.log("You may pet the cat"); } else {     console.log("Petting not advised"); } </vt:lpstr>
      <vt:lpstr> let testThis = true;  if (testThis) {     console.log("this will run because testThis is true"); } </vt:lpstr>
      <vt:lpstr> let testThis = false;  if (!testThis) {     console.log("this will run because we negated testThis"); } </vt:lpstr>
      <vt:lpstr>let testThis = true;  if (!testThis) {     // does not run } else {     console.log("this else statement now runs as testThis is true"); } </vt:lpstr>
      <vt:lpstr>Ternary expressions</vt:lpstr>
      <vt:lpstr>let variable = condition ? "value if true" : "value if false";  </vt:lpstr>
      <vt:lpstr>let value;  if (true) {      value = "was true"; } else {      value = "was false"; }</vt:lpstr>
      <vt:lpstr>let money = 100; let permission = false;  let canBuy = money &gt;= 100 || permission ? true : false;  if (canBuy ) {     console.log("This code will run."); }   </vt:lpstr>
      <vt:lpstr>Time for a recap!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JavaScript </dc:title>
  <cp:lastModifiedBy>Stone, Kathy</cp:lastModifiedBy>
  <cp:revision>8</cp:revision>
  <dcterms:modified xsi:type="dcterms:W3CDTF">2022-10-10T19:37:52Z</dcterms:modified>
</cp:coreProperties>
</file>